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779" r:id="rId5"/>
    <p:sldMasterId id="2147483821" r:id="rId6"/>
  </p:sldMasterIdLst>
  <p:notesMasterIdLst>
    <p:notesMasterId r:id="rId56"/>
  </p:notesMasterIdLst>
  <p:handoutMasterIdLst>
    <p:handoutMasterId r:id="rId57"/>
  </p:handoutMasterIdLst>
  <p:sldIdLst>
    <p:sldId id="2145706637" r:id="rId7"/>
    <p:sldId id="2145706642" r:id="rId8"/>
    <p:sldId id="1033" r:id="rId9"/>
    <p:sldId id="2145706661" r:id="rId10"/>
    <p:sldId id="2145706662" r:id="rId11"/>
    <p:sldId id="2145706668" r:id="rId12"/>
    <p:sldId id="2145706669" r:id="rId13"/>
    <p:sldId id="2145706663" r:id="rId14"/>
    <p:sldId id="2145706650" r:id="rId15"/>
    <p:sldId id="2145706651" r:id="rId16"/>
    <p:sldId id="2145706652" r:id="rId17"/>
    <p:sldId id="2145706653" r:id="rId18"/>
    <p:sldId id="2145706654" r:id="rId19"/>
    <p:sldId id="2145706670" r:id="rId20"/>
    <p:sldId id="2145706703" r:id="rId21"/>
    <p:sldId id="2145706688" r:id="rId22"/>
    <p:sldId id="2145706674" r:id="rId23"/>
    <p:sldId id="2145706675" r:id="rId24"/>
    <p:sldId id="2145706676" r:id="rId25"/>
    <p:sldId id="2145706677" r:id="rId26"/>
    <p:sldId id="2145706704" r:id="rId27"/>
    <p:sldId id="2145706678" r:id="rId28"/>
    <p:sldId id="2145706689" r:id="rId29"/>
    <p:sldId id="2145706679" r:id="rId30"/>
    <p:sldId id="2145706680" r:id="rId31"/>
    <p:sldId id="2145706681" r:id="rId32"/>
    <p:sldId id="2145706682" r:id="rId33"/>
    <p:sldId id="2145706705" r:id="rId34"/>
    <p:sldId id="2145706683" r:id="rId35"/>
    <p:sldId id="2145706684" r:id="rId36"/>
    <p:sldId id="2145706685" r:id="rId37"/>
    <p:sldId id="2145706686" r:id="rId38"/>
    <p:sldId id="2145706687" r:id="rId39"/>
    <p:sldId id="2145706690" r:id="rId40"/>
    <p:sldId id="2145706691" r:id="rId41"/>
    <p:sldId id="2145706692" r:id="rId42"/>
    <p:sldId id="2145706693" r:id="rId43"/>
    <p:sldId id="2145706694" r:id="rId44"/>
    <p:sldId id="2145706695" r:id="rId45"/>
    <p:sldId id="2145706696" r:id="rId46"/>
    <p:sldId id="2145706697" r:id="rId47"/>
    <p:sldId id="2145706698" r:id="rId48"/>
    <p:sldId id="2145706699" r:id="rId49"/>
    <p:sldId id="2145706700" r:id="rId50"/>
    <p:sldId id="2145706702" r:id="rId51"/>
    <p:sldId id="2145706701" r:id="rId52"/>
    <p:sldId id="2145706706" r:id="rId53"/>
    <p:sldId id="2145706665" r:id="rId54"/>
    <p:sldId id="2145706666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youts" id="{488E0A91-8EC8-4254-9B9D-B822E7B72AE5}">
          <p14:sldIdLst>
            <p14:sldId id="2145706637"/>
            <p14:sldId id="2145706642"/>
          </p14:sldIdLst>
        </p14:section>
        <p14:section name="01 Executive Summary" id="{40C38458-3B6B-447C-8E2F-CA87C9771756}">
          <p14:sldIdLst>
            <p14:sldId id="1033"/>
          </p14:sldIdLst>
        </p14:section>
        <p14:section name="02 Introduction" id="{DD3E096C-4BB7-468B-A8F9-D8CE7C111367}">
          <p14:sldIdLst>
            <p14:sldId id="2145706661"/>
          </p14:sldIdLst>
        </p14:section>
        <p14:section name="03 Methodology" id="{C297DFD6-C800-4BD1-8587-0C3AA048A953}">
          <p14:sldIdLst>
            <p14:sldId id="2145706662"/>
            <p14:sldId id="2145706668"/>
            <p14:sldId id="2145706669"/>
            <p14:sldId id="2145706663"/>
            <p14:sldId id="2145706650"/>
            <p14:sldId id="2145706651"/>
            <p14:sldId id="2145706652"/>
            <p14:sldId id="2145706653"/>
            <p14:sldId id="2145706654"/>
            <p14:sldId id="2145706670"/>
          </p14:sldIdLst>
        </p14:section>
        <p14:section name="04 Results" id="{7EB43C17-7B95-40CC-B07E-ACE53397B75A}">
          <p14:sldIdLst>
            <p14:sldId id="2145706703"/>
            <p14:sldId id="2145706688"/>
            <p14:sldId id="2145706674"/>
            <p14:sldId id="2145706675"/>
            <p14:sldId id="2145706676"/>
            <p14:sldId id="2145706677"/>
            <p14:sldId id="2145706704"/>
            <p14:sldId id="2145706678"/>
            <p14:sldId id="2145706689"/>
            <p14:sldId id="2145706679"/>
            <p14:sldId id="2145706680"/>
            <p14:sldId id="2145706681"/>
            <p14:sldId id="2145706682"/>
            <p14:sldId id="2145706705"/>
            <p14:sldId id="2145706683"/>
            <p14:sldId id="2145706684"/>
            <p14:sldId id="2145706685"/>
            <p14:sldId id="2145706686"/>
            <p14:sldId id="2145706687"/>
            <p14:sldId id="2145706690"/>
            <p14:sldId id="2145706691"/>
            <p14:sldId id="2145706692"/>
            <p14:sldId id="2145706693"/>
            <p14:sldId id="2145706694"/>
            <p14:sldId id="2145706695"/>
            <p14:sldId id="2145706696"/>
            <p14:sldId id="2145706697"/>
            <p14:sldId id="2145706698"/>
            <p14:sldId id="2145706699"/>
            <p14:sldId id="2145706700"/>
          </p14:sldIdLst>
        </p14:section>
        <p14:section name="05 Conclusions" id="{5CF66A29-A6D5-466D-843F-754F7392E497}">
          <p14:sldIdLst>
            <p14:sldId id="2145706702"/>
            <p14:sldId id="2145706701"/>
          </p14:sldIdLst>
        </p14:section>
        <p14:section name="06 Appendix" id="{F3055773-E776-427D-86F7-B157A60B85D7}">
          <p14:sldIdLst>
            <p14:sldId id="2145706706"/>
            <p14:sldId id="2145706665"/>
            <p14:sldId id="2145706666"/>
          </p14:sldIdLst>
        </p14:section>
        <p14:section name="Default Section" id="{762B1F90-5788-4425-AFBD-7A8565C090E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1" d="100"/>
          <a:sy n="61" d="100"/>
        </p:scale>
        <p:origin x="128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Aditya Verma" userId="f532c1d4-bde5-4733-b48f-4cb26fd68217" providerId="ADAL" clId="{223BED40-785B-47EE-B9B2-E5CFD273D5C9}"/>
    <pc:docChg chg="undo custSel addSld delSld modSld">
      <pc:chgData name="Aditya Verma" userId="f532c1d4-bde5-4733-b48f-4cb26fd68217" providerId="ADAL" clId="{223BED40-785B-47EE-B9B2-E5CFD273D5C9}" dt="2024-07-31T13:47:15.736" v="486" actId="1076"/>
      <pc:docMkLst>
        <pc:docMk/>
      </pc:docMkLst>
      <pc:sldChg chg="addSp delSp modSp del mod">
        <pc:chgData name="Aditya Verma" userId="f532c1d4-bde5-4733-b48f-4cb26fd68217" providerId="ADAL" clId="{223BED40-785B-47EE-B9B2-E5CFD273D5C9}" dt="2024-07-31T13:24:27.125" v="107" actId="47"/>
        <pc:sldMkLst>
          <pc:docMk/>
          <pc:sldMk cId="1553432724" sldId="262"/>
        </pc:sldMkLst>
        <pc:spChg chg="add del mod">
          <ac:chgData name="Aditya Verma" userId="f532c1d4-bde5-4733-b48f-4cb26fd68217" providerId="ADAL" clId="{223BED40-785B-47EE-B9B2-E5CFD273D5C9}" dt="2024-07-31T13:01:08.727" v="36"/>
          <ac:spMkLst>
            <pc:docMk/>
            <pc:sldMk cId="1553432724" sldId="262"/>
            <ac:spMk id="3" creationId="{A62E535E-BE8B-4EC8-8CE3-7DE6D26D4051}"/>
          </ac:spMkLst>
        </pc:spChg>
        <pc:spChg chg="add del">
          <ac:chgData name="Aditya Verma" userId="f532c1d4-bde5-4733-b48f-4cb26fd68217" providerId="ADAL" clId="{223BED40-785B-47EE-B9B2-E5CFD273D5C9}" dt="2024-07-31T13:06:15.338" v="64" actId="478"/>
          <ac:spMkLst>
            <pc:docMk/>
            <pc:sldMk cId="1553432724" sldId="262"/>
            <ac:spMk id="4" creationId="{B892CF01-5F8F-9D43-96B9-A581954BA94A}"/>
          </ac:spMkLst>
        </pc:spChg>
        <pc:spChg chg="add mod">
          <ac:chgData name="Aditya Verma" userId="f532c1d4-bde5-4733-b48f-4cb26fd68217" providerId="ADAL" clId="{223BED40-785B-47EE-B9B2-E5CFD273D5C9}" dt="2024-07-31T13:06:10.338" v="62" actId="1076"/>
          <ac:spMkLst>
            <pc:docMk/>
            <pc:sldMk cId="1553432724" sldId="262"/>
            <ac:spMk id="5" creationId="{6CE82EC2-A657-4FA3-9BDB-85A08DB4B52E}"/>
          </ac:spMkLst>
        </pc:spChg>
        <pc:spChg chg="add del mod">
          <ac:chgData name="Aditya Verma" userId="f532c1d4-bde5-4733-b48f-4cb26fd68217" providerId="ADAL" clId="{223BED40-785B-47EE-B9B2-E5CFD273D5C9}" dt="2024-07-31T12:59:46.543" v="19" actId="22"/>
          <ac:spMkLst>
            <pc:docMk/>
            <pc:sldMk cId="1553432724" sldId="262"/>
            <ac:spMk id="6" creationId="{7C38E587-3FAC-4DF3-96A0-07FA86020A35}"/>
          </ac:spMkLst>
        </pc:spChg>
        <pc:spChg chg="mod">
          <ac:chgData name="Aditya Verma" userId="f532c1d4-bde5-4733-b48f-4cb26fd68217" providerId="ADAL" clId="{223BED40-785B-47EE-B9B2-E5CFD273D5C9}" dt="2024-07-31T13:05:09.170" v="57" actId="403"/>
          <ac:spMkLst>
            <pc:docMk/>
            <pc:sldMk cId="1553432724" sldId="262"/>
            <ac:spMk id="7" creationId="{0BFEC426-B615-E549-83E5-140FD588BC64}"/>
          </ac:spMkLst>
        </pc:spChg>
      </pc:sldChg>
      <pc:sldChg chg="addSp delSp modSp del mod">
        <pc:chgData name="Aditya Verma" userId="f532c1d4-bde5-4733-b48f-4cb26fd68217" providerId="ADAL" clId="{223BED40-785B-47EE-B9B2-E5CFD273D5C9}" dt="2024-07-31T13:24:27.125" v="107" actId="47"/>
        <pc:sldMkLst>
          <pc:docMk/>
          <pc:sldMk cId="3288665831" sldId="263"/>
        </pc:sldMkLst>
        <pc:spChg chg="add del">
          <ac:chgData name="Aditya Verma" userId="f532c1d4-bde5-4733-b48f-4cb26fd68217" providerId="ADAL" clId="{223BED40-785B-47EE-B9B2-E5CFD273D5C9}" dt="2024-07-31T13:10:31.461" v="95" actId="478"/>
          <ac:spMkLst>
            <pc:docMk/>
            <pc:sldMk cId="3288665831" sldId="263"/>
            <ac:spMk id="5" creationId="{1B07C49E-AFFC-EC46-8930-E4D428F5F943}"/>
          </ac:spMkLst>
        </pc:spChg>
        <pc:spChg chg="mod">
          <ac:chgData name="Aditya Verma" userId="f532c1d4-bde5-4733-b48f-4cb26fd68217" providerId="ADAL" clId="{223BED40-785B-47EE-B9B2-E5CFD273D5C9}" dt="2024-07-31T13:10:47.844" v="99" actId="1076"/>
          <ac:spMkLst>
            <pc:docMk/>
            <pc:sldMk cId="3288665831" sldId="263"/>
            <ac:spMk id="7" creationId="{2EE9A2CA-5A8F-4B88-8D75-6FCFA7D18AF4}"/>
          </ac:spMkLst>
        </pc:spChg>
        <pc:spChg chg="add mod">
          <ac:chgData name="Aditya Verma" userId="f532c1d4-bde5-4733-b48f-4cb26fd68217" providerId="ADAL" clId="{223BED40-785B-47EE-B9B2-E5CFD273D5C9}" dt="2024-07-31T13:10:45.707" v="98" actId="1076"/>
          <ac:spMkLst>
            <pc:docMk/>
            <pc:sldMk cId="3288665831" sldId="263"/>
            <ac:spMk id="8" creationId="{B9621523-9EAB-43E8-B725-8BDF5912D69C}"/>
          </ac:spMkLst>
        </pc:spChg>
        <pc:spChg chg="add mod">
          <ac:chgData name="Aditya Verma" userId="f532c1d4-bde5-4733-b48f-4cb26fd68217" providerId="ADAL" clId="{223BED40-785B-47EE-B9B2-E5CFD273D5C9}" dt="2024-07-31T13:10:51.433" v="100" actId="1076"/>
          <ac:spMkLst>
            <pc:docMk/>
            <pc:sldMk cId="3288665831" sldId="263"/>
            <ac:spMk id="9" creationId="{AA09C8EF-6E8B-4F8B-9DD4-22F9D72CBAC1}"/>
          </ac:spMkLst>
        </pc:spChg>
        <pc:spChg chg="add mod">
          <ac:chgData name="Aditya Verma" userId="f532c1d4-bde5-4733-b48f-4cb26fd68217" providerId="ADAL" clId="{223BED40-785B-47EE-B9B2-E5CFD273D5C9}" dt="2024-07-31T13:11:01.657" v="102" actId="1076"/>
          <ac:spMkLst>
            <pc:docMk/>
            <pc:sldMk cId="3288665831" sldId="263"/>
            <ac:spMk id="10" creationId="{A790A505-7547-483C-AB50-B5E3162E0DCD}"/>
          </ac:spMkLst>
        </pc:spChg>
        <pc:spChg chg="add mod">
          <ac:chgData name="Aditya Verma" userId="f532c1d4-bde5-4733-b48f-4cb26fd68217" providerId="ADAL" clId="{223BED40-785B-47EE-B9B2-E5CFD273D5C9}" dt="2024-07-31T13:10:58.849" v="101" actId="1076"/>
          <ac:spMkLst>
            <pc:docMk/>
            <pc:sldMk cId="3288665831" sldId="263"/>
            <ac:spMk id="11" creationId="{CEA12B38-345F-4F87-8DAE-212BC3944723}"/>
          </ac:spMkLst>
        </pc:spChg>
        <pc:spChg chg="mod">
          <ac:chgData name="Aditya Verma" userId="f532c1d4-bde5-4733-b48f-4cb26fd68217" providerId="ADAL" clId="{223BED40-785B-47EE-B9B2-E5CFD273D5C9}" dt="2024-07-31T13:12:06.972" v="105"/>
          <ac:spMkLst>
            <pc:docMk/>
            <pc:sldMk cId="3288665831" sldId="263"/>
            <ac:spMk id="12" creationId="{D77AC1D2-8B41-4A7A-88CF-41E6B7D8C98D}"/>
          </ac:spMkLst>
        </pc:spChg>
        <pc:spChg chg="add del mod">
          <ac:chgData name="Aditya Verma" userId="f532c1d4-bde5-4733-b48f-4cb26fd68217" providerId="ADAL" clId="{223BED40-785B-47EE-B9B2-E5CFD273D5C9}" dt="2024-07-31T13:10:37.620" v="96" actId="478"/>
          <ac:spMkLst>
            <pc:docMk/>
            <pc:sldMk cId="3288665831" sldId="263"/>
            <ac:spMk id="13" creationId="{DE799987-4813-4DB8-9B0A-7D910D7B6E88}"/>
          </ac:spMkLst>
        </pc:spChg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2987552906" sldId="264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1578726356" sldId="265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779971636" sldId="266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3865605948" sldId="269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2727850971" sldId="270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1630123617" sldId="274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3410008520" sldId="275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148114319" sldId="276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321008965" sldId="277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178270660" sldId="284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1290394134" sldId="288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2459446073" sldId="289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1813711241" sldId="293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1023352497" sldId="294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981671777" sldId="296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3093198887" sldId="298"/>
        </pc:sldMkLst>
      </pc:sldChg>
      <pc:sldChg chg="modSp del mod">
        <pc:chgData name="Aditya Verma" userId="f532c1d4-bde5-4733-b48f-4cb26fd68217" providerId="ADAL" clId="{223BED40-785B-47EE-B9B2-E5CFD273D5C9}" dt="2024-07-31T13:12:12.182" v="106" actId="47"/>
        <pc:sldMkLst>
          <pc:docMk/>
          <pc:sldMk cId="280316088" sldId="299"/>
        </pc:sldMkLst>
        <pc:spChg chg="mod">
          <ac:chgData name="Aditya Verma" userId="f532c1d4-bde5-4733-b48f-4cb26fd68217" providerId="ADAL" clId="{223BED40-785B-47EE-B9B2-E5CFD273D5C9}" dt="2024-07-31T13:11:54.495" v="103" actId="21"/>
          <ac:spMkLst>
            <pc:docMk/>
            <pc:sldMk cId="280316088" sldId="299"/>
            <ac:spMk id="4" creationId="{5066AA34-20EE-4A59-B343-346A8DB5667C}"/>
          </ac:spMkLst>
        </pc:spChg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1385553969" sldId="302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334532777" sldId="303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3869789237" sldId="304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80090182" sldId="305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3145340593" sldId="306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1106727586" sldId="307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706594483" sldId="308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1794738657" sldId="309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4010014743" sldId="310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2735560525" sldId="311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1434679925" sldId="312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1756972646" sldId="313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639399535" sldId="314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3566646398" sldId="315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1398439132" sldId="316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3975168428" sldId="317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239597884" sldId="318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232499080" sldId="319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3645034231" sldId="320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733461713" sldId="321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700132931" sldId="322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1866160706" sldId="323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252359608" sldId="324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1277611629" sldId="327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661040741" sldId="329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724038033" sldId="330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1980221439" sldId="331"/>
        </pc:sldMkLst>
      </pc:sldChg>
      <pc:sldChg chg="del">
        <pc:chgData name="Aditya Verma" userId="f532c1d4-bde5-4733-b48f-4cb26fd68217" providerId="ADAL" clId="{223BED40-785B-47EE-B9B2-E5CFD273D5C9}" dt="2024-07-31T13:24:27.125" v="107" actId="47"/>
        <pc:sldMkLst>
          <pc:docMk/>
          <pc:sldMk cId="2560061391" sldId="332"/>
        </pc:sldMkLst>
      </pc:sldChg>
      <pc:sldChg chg="modSp add mod">
        <pc:chgData name="Aditya Verma" userId="f532c1d4-bde5-4733-b48f-4cb26fd68217" providerId="ADAL" clId="{223BED40-785B-47EE-B9B2-E5CFD273D5C9}" dt="2024-07-31T13:25:26.767" v="184" actId="27636"/>
        <pc:sldMkLst>
          <pc:docMk/>
          <pc:sldMk cId="1831704493" sldId="1033"/>
        </pc:sldMkLst>
        <pc:spChg chg="mod">
          <ac:chgData name="Aditya Verma" userId="f532c1d4-bde5-4733-b48f-4cb26fd68217" providerId="ADAL" clId="{223BED40-785B-47EE-B9B2-E5CFD273D5C9}" dt="2024-07-31T13:25:26.443" v="173"/>
          <ac:spMkLst>
            <pc:docMk/>
            <pc:sldMk cId="1831704493" sldId="1033"/>
            <ac:spMk id="7" creationId="{96AC31C0-0EA4-4715-86E2-052D63B2D071}"/>
          </ac:spMkLst>
        </pc:spChg>
        <pc:spChg chg="mod">
          <ac:chgData name="Aditya Verma" userId="f532c1d4-bde5-4733-b48f-4cb26fd68217" providerId="ADAL" clId="{223BED40-785B-47EE-B9B2-E5CFD273D5C9}" dt="2024-07-31T13:25:26.767" v="184" actId="27636"/>
          <ac:spMkLst>
            <pc:docMk/>
            <pc:sldMk cId="1831704493" sldId="1033"/>
            <ac:spMk id="9" creationId="{62331484-B8FF-4E3E-BF36-A07F2A79E765}"/>
          </ac:spMkLst>
        </pc:spChg>
      </pc:sldChg>
      <pc:sldChg chg="modSp add">
        <pc:chgData name="Aditya Verma" userId="f532c1d4-bde5-4733-b48f-4cb26fd68217" providerId="ADAL" clId="{223BED40-785B-47EE-B9B2-E5CFD273D5C9}" dt="2024-07-31T13:25:26.443" v="173"/>
        <pc:sldMkLst>
          <pc:docMk/>
          <pc:sldMk cId="605199729" sldId="2145706637"/>
        </pc:sldMkLst>
        <pc:picChg chg="mod">
          <ac:chgData name="Aditya Verma" userId="f532c1d4-bde5-4733-b48f-4cb26fd68217" providerId="ADAL" clId="{223BED40-785B-47EE-B9B2-E5CFD273D5C9}" dt="2024-07-31T13:25:26.443" v="173"/>
          <ac:picMkLst>
            <pc:docMk/>
            <pc:sldMk cId="605199729" sldId="2145706637"/>
            <ac:picMk id="10" creationId="{BDA10515-EEE4-4D39-90D6-4F77CB065BB9}"/>
          </ac:picMkLst>
        </pc:picChg>
      </pc:sldChg>
      <pc:sldChg chg="modSp add">
        <pc:chgData name="Aditya Verma" userId="f532c1d4-bde5-4733-b48f-4cb26fd68217" providerId="ADAL" clId="{223BED40-785B-47EE-B9B2-E5CFD273D5C9}" dt="2024-07-31T13:25:26.443" v="173"/>
        <pc:sldMkLst>
          <pc:docMk/>
          <pc:sldMk cId="1719766177" sldId="2145706642"/>
        </pc:sldMkLst>
        <pc:spChg chg="mod">
          <ac:chgData name="Aditya Verma" userId="f532c1d4-bde5-4733-b48f-4cb26fd68217" providerId="ADAL" clId="{223BED40-785B-47EE-B9B2-E5CFD273D5C9}" dt="2024-07-31T13:25:26.443" v="173"/>
          <ac:spMkLst>
            <pc:docMk/>
            <pc:sldMk cId="1719766177" sldId="2145706642"/>
            <ac:spMk id="2" creationId="{9DA7942F-E308-45F3-899D-1E7F9E29A512}"/>
          </ac:spMkLst>
        </pc:spChg>
      </pc:sldChg>
      <pc:sldChg chg="modSp add mod">
        <pc:chgData name="Aditya Verma" userId="f532c1d4-bde5-4733-b48f-4cb26fd68217" providerId="ADAL" clId="{223BED40-785B-47EE-B9B2-E5CFD273D5C9}" dt="2024-07-31T13:38:38.953" v="294" actId="403"/>
        <pc:sldMkLst>
          <pc:docMk/>
          <pc:sldMk cId="3224566060" sldId="2145706650"/>
        </pc:sldMkLst>
        <pc:spChg chg="mod">
          <ac:chgData name="Aditya Verma" userId="f532c1d4-bde5-4733-b48f-4cb26fd68217" providerId="ADAL" clId="{223BED40-785B-47EE-B9B2-E5CFD273D5C9}" dt="2024-07-31T13:29:10.583" v="238" actId="1076"/>
          <ac:spMkLst>
            <pc:docMk/>
            <pc:sldMk cId="3224566060" sldId="2145706650"/>
            <ac:spMk id="2" creationId="{0107FA66-646B-42C0-A453-9C2949F7188C}"/>
          </ac:spMkLst>
        </pc:spChg>
        <pc:spChg chg="mod">
          <ac:chgData name="Aditya Verma" userId="f532c1d4-bde5-4733-b48f-4cb26fd68217" providerId="ADAL" clId="{223BED40-785B-47EE-B9B2-E5CFD273D5C9}" dt="2024-07-31T13:26:54.371" v="189" actId="27636"/>
          <ac:spMkLst>
            <pc:docMk/>
            <pc:sldMk cId="3224566060" sldId="2145706650"/>
            <ac:spMk id="3" creationId="{E6EB4016-53BF-47E2-8C18-4CAA9DE4C1F2}"/>
          </ac:spMkLst>
        </pc:spChg>
        <pc:spChg chg="mod">
          <ac:chgData name="Aditya Verma" userId="f532c1d4-bde5-4733-b48f-4cb26fd68217" providerId="ADAL" clId="{223BED40-785B-47EE-B9B2-E5CFD273D5C9}" dt="2024-07-31T13:38:38.953" v="294" actId="403"/>
          <ac:spMkLst>
            <pc:docMk/>
            <pc:sldMk cId="3224566060" sldId="2145706650"/>
            <ac:spMk id="35" creationId="{B0C5CC0C-B0DF-4DEE-9B5B-199178D8350C}"/>
          </ac:spMkLst>
        </pc:spChg>
      </pc:sldChg>
      <pc:sldChg chg="modSp add mod setBg">
        <pc:chgData name="Aditya Verma" userId="f532c1d4-bde5-4733-b48f-4cb26fd68217" providerId="ADAL" clId="{223BED40-785B-47EE-B9B2-E5CFD273D5C9}" dt="2024-07-31T13:38:55.287" v="301" actId="403"/>
        <pc:sldMkLst>
          <pc:docMk/>
          <pc:sldMk cId="2584317881" sldId="2145706651"/>
        </pc:sldMkLst>
        <pc:spChg chg="mod">
          <ac:chgData name="Aditya Verma" userId="f532c1d4-bde5-4733-b48f-4cb26fd68217" providerId="ADAL" clId="{223BED40-785B-47EE-B9B2-E5CFD273D5C9}" dt="2024-07-31T13:30:34.161" v="253" actId="1076"/>
          <ac:spMkLst>
            <pc:docMk/>
            <pc:sldMk cId="2584317881" sldId="2145706651"/>
            <ac:spMk id="2" creationId="{0107FA66-646B-42C0-A453-9C2949F7188C}"/>
          </ac:spMkLst>
        </pc:spChg>
        <pc:spChg chg="mod">
          <ac:chgData name="Aditya Verma" userId="f532c1d4-bde5-4733-b48f-4cb26fd68217" providerId="ADAL" clId="{223BED40-785B-47EE-B9B2-E5CFD273D5C9}" dt="2024-07-31T13:29:56.230" v="243" actId="207"/>
          <ac:spMkLst>
            <pc:docMk/>
            <pc:sldMk cId="2584317881" sldId="2145706651"/>
            <ac:spMk id="3" creationId="{E6EB4016-53BF-47E2-8C18-4CAA9DE4C1F2}"/>
          </ac:spMkLst>
        </pc:spChg>
        <pc:spChg chg="mod">
          <ac:chgData name="Aditya Verma" userId="f532c1d4-bde5-4733-b48f-4cb26fd68217" providerId="ADAL" clId="{223BED40-785B-47EE-B9B2-E5CFD273D5C9}" dt="2024-07-31T13:38:55.287" v="301" actId="403"/>
          <ac:spMkLst>
            <pc:docMk/>
            <pc:sldMk cId="2584317881" sldId="2145706651"/>
            <ac:spMk id="4" creationId="{E5534484-F223-4342-8F4D-1F5A8C9C8198}"/>
          </ac:spMkLst>
        </pc:spChg>
        <pc:spChg chg="mod">
          <ac:chgData name="Aditya Verma" userId="f532c1d4-bde5-4733-b48f-4cb26fd68217" providerId="ADAL" clId="{223BED40-785B-47EE-B9B2-E5CFD273D5C9}" dt="2024-07-31T13:30:36.861" v="254" actId="207"/>
          <ac:spMkLst>
            <pc:docMk/>
            <pc:sldMk cId="2584317881" sldId="2145706651"/>
            <ac:spMk id="5" creationId="{7453AA93-4A89-4C9E-AF21-6B1D837B5CDA}"/>
          </ac:spMkLst>
        </pc:spChg>
        <pc:spChg chg="mod">
          <ac:chgData name="Aditya Verma" userId="f532c1d4-bde5-4733-b48f-4cb26fd68217" providerId="ADAL" clId="{223BED40-785B-47EE-B9B2-E5CFD273D5C9}" dt="2024-07-31T13:30:01.293" v="245" actId="207"/>
          <ac:spMkLst>
            <pc:docMk/>
            <pc:sldMk cId="2584317881" sldId="2145706651"/>
            <ac:spMk id="6" creationId="{241B1CCC-E4DB-4CD3-880A-2212EC6056C8}"/>
          </ac:spMkLst>
        </pc:spChg>
        <pc:spChg chg="mod">
          <ac:chgData name="Aditya Verma" userId="f532c1d4-bde5-4733-b48f-4cb26fd68217" providerId="ADAL" clId="{223BED40-785B-47EE-B9B2-E5CFD273D5C9}" dt="2024-07-31T13:30:23.452" v="249" actId="207"/>
          <ac:spMkLst>
            <pc:docMk/>
            <pc:sldMk cId="2584317881" sldId="2145706651"/>
            <ac:spMk id="7" creationId="{0797E5C3-0229-4F4A-91A8-A5E22C113085}"/>
          </ac:spMkLst>
        </pc:spChg>
        <pc:spChg chg="mod">
          <ac:chgData name="Aditya Verma" userId="f532c1d4-bde5-4733-b48f-4cb26fd68217" providerId="ADAL" clId="{223BED40-785B-47EE-B9B2-E5CFD273D5C9}" dt="2024-07-31T13:30:04.005" v="246" actId="207"/>
          <ac:spMkLst>
            <pc:docMk/>
            <pc:sldMk cId="2584317881" sldId="2145706651"/>
            <ac:spMk id="8" creationId="{08C3B6BE-FA9F-4878-9BD2-26B3B4EFB716}"/>
          </ac:spMkLst>
        </pc:spChg>
        <pc:spChg chg="mod">
          <ac:chgData name="Aditya Verma" userId="f532c1d4-bde5-4733-b48f-4cb26fd68217" providerId="ADAL" clId="{223BED40-785B-47EE-B9B2-E5CFD273D5C9}" dt="2024-07-31T13:30:23.452" v="249" actId="207"/>
          <ac:spMkLst>
            <pc:docMk/>
            <pc:sldMk cId="2584317881" sldId="2145706651"/>
            <ac:spMk id="9" creationId="{78043D29-7267-45B3-9E41-F9AF22D0E55E}"/>
          </ac:spMkLst>
        </pc:spChg>
        <pc:spChg chg="mod">
          <ac:chgData name="Aditya Verma" userId="f532c1d4-bde5-4733-b48f-4cb26fd68217" providerId="ADAL" clId="{223BED40-785B-47EE-B9B2-E5CFD273D5C9}" dt="2024-07-31T13:29:58.985" v="244" actId="207"/>
          <ac:spMkLst>
            <pc:docMk/>
            <pc:sldMk cId="2584317881" sldId="2145706651"/>
            <ac:spMk id="24" creationId="{99174AEC-7283-400B-8B47-9A56EAADBF61}"/>
          </ac:spMkLst>
        </pc:spChg>
        <pc:spChg chg="mod">
          <ac:chgData name="Aditya Verma" userId="f532c1d4-bde5-4733-b48f-4cb26fd68217" providerId="ADAL" clId="{223BED40-785B-47EE-B9B2-E5CFD273D5C9}" dt="2024-07-31T13:30:09.346" v="248" actId="207"/>
          <ac:spMkLst>
            <pc:docMk/>
            <pc:sldMk cId="2584317881" sldId="2145706651"/>
            <ac:spMk id="26" creationId="{A649B91F-C564-4E0F-8D72-886A3A5C574A}"/>
          </ac:spMkLst>
        </pc:spChg>
        <pc:spChg chg="mod">
          <ac:chgData name="Aditya Verma" userId="f532c1d4-bde5-4733-b48f-4cb26fd68217" providerId="ADAL" clId="{223BED40-785B-47EE-B9B2-E5CFD273D5C9}" dt="2024-07-31T13:30:06.720" v="247" actId="207"/>
          <ac:spMkLst>
            <pc:docMk/>
            <pc:sldMk cId="2584317881" sldId="2145706651"/>
            <ac:spMk id="28" creationId="{02C044DE-8C42-46A8-9E48-183702740F84}"/>
          </ac:spMkLst>
        </pc:spChg>
      </pc:sldChg>
      <pc:sldChg chg="modSp add mod">
        <pc:chgData name="Aditya Verma" userId="f532c1d4-bde5-4733-b48f-4cb26fd68217" providerId="ADAL" clId="{223BED40-785B-47EE-B9B2-E5CFD273D5C9}" dt="2024-07-31T13:45:14.583" v="445" actId="1076"/>
        <pc:sldMkLst>
          <pc:docMk/>
          <pc:sldMk cId="3965037339" sldId="2145706652"/>
        </pc:sldMkLst>
        <pc:spChg chg="mod">
          <ac:chgData name="Aditya Verma" userId="f532c1d4-bde5-4733-b48f-4cb26fd68217" providerId="ADAL" clId="{223BED40-785B-47EE-B9B2-E5CFD273D5C9}" dt="2024-07-31T13:45:14.583" v="445" actId="1076"/>
          <ac:spMkLst>
            <pc:docMk/>
            <pc:sldMk cId="3965037339" sldId="2145706652"/>
            <ac:spMk id="2" creationId="{0107FA66-646B-42C0-A453-9C2949F7188C}"/>
          </ac:spMkLst>
        </pc:spChg>
        <pc:spChg chg="mod">
          <ac:chgData name="Aditya Verma" userId="f532c1d4-bde5-4733-b48f-4cb26fd68217" providerId="ADAL" clId="{223BED40-785B-47EE-B9B2-E5CFD273D5C9}" dt="2024-07-31T13:26:54.413" v="190" actId="27636"/>
          <ac:spMkLst>
            <pc:docMk/>
            <pc:sldMk cId="3965037339" sldId="2145706652"/>
            <ac:spMk id="3" creationId="{E6EB4016-53BF-47E2-8C18-4CAA9DE4C1F2}"/>
          </ac:spMkLst>
        </pc:spChg>
        <pc:spChg chg="mod">
          <ac:chgData name="Aditya Verma" userId="f532c1d4-bde5-4733-b48f-4cb26fd68217" providerId="ADAL" clId="{223BED40-785B-47EE-B9B2-E5CFD273D5C9}" dt="2024-07-31T13:39:17.513" v="313" actId="403"/>
          <ac:spMkLst>
            <pc:docMk/>
            <pc:sldMk cId="3965037339" sldId="2145706652"/>
            <ac:spMk id="4" creationId="{E9E2E145-A81D-4522-B62F-A820552A8190}"/>
          </ac:spMkLst>
        </pc:spChg>
      </pc:sldChg>
      <pc:sldChg chg="modSp add mod">
        <pc:chgData name="Aditya Verma" userId="f532c1d4-bde5-4733-b48f-4cb26fd68217" providerId="ADAL" clId="{223BED40-785B-47EE-B9B2-E5CFD273D5C9}" dt="2024-07-31T13:45:07.847" v="443" actId="1076"/>
        <pc:sldMkLst>
          <pc:docMk/>
          <pc:sldMk cId="3920905582" sldId="2145706653"/>
        </pc:sldMkLst>
        <pc:spChg chg="mod">
          <ac:chgData name="Aditya Verma" userId="f532c1d4-bde5-4733-b48f-4cb26fd68217" providerId="ADAL" clId="{223BED40-785B-47EE-B9B2-E5CFD273D5C9}" dt="2024-07-31T13:45:07.847" v="443" actId="1076"/>
          <ac:spMkLst>
            <pc:docMk/>
            <pc:sldMk cId="3920905582" sldId="2145706653"/>
            <ac:spMk id="2" creationId="{0107FA66-646B-42C0-A453-9C2949F7188C}"/>
          </ac:spMkLst>
        </pc:spChg>
        <pc:spChg chg="mod">
          <ac:chgData name="Aditya Verma" userId="f532c1d4-bde5-4733-b48f-4cb26fd68217" providerId="ADAL" clId="{223BED40-785B-47EE-B9B2-E5CFD273D5C9}" dt="2024-07-31T13:26:54.446" v="191" actId="27636"/>
          <ac:spMkLst>
            <pc:docMk/>
            <pc:sldMk cId="3920905582" sldId="2145706653"/>
            <ac:spMk id="3" creationId="{E6EB4016-53BF-47E2-8C18-4CAA9DE4C1F2}"/>
          </ac:spMkLst>
        </pc:spChg>
        <pc:spChg chg="mod">
          <ac:chgData name="Aditya Verma" userId="f532c1d4-bde5-4733-b48f-4cb26fd68217" providerId="ADAL" clId="{223BED40-785B-47EE-B9B2-E5CFD273D5C9}" dt="2024-07-31T13:39:33.253" v="322" actId="403"/>
          <ac:spMkLst>
            <pc:docMk/>
            <pc:sldMk cId="3920905582" sldId="2145706653"/>
            <ac:spMk id="4" creationId="{34BBE921-76A2-491F-95BB-852950A1B925}"/>
          </ac:spMkLst>
        </pc:spChg>
      </pc:sldChg>
      <pc:sldChg chg="modSp add mod">
        <pc:chgData name="Aditya Verma" userId="f532c1d4-bde5-4733-b48f-4cb26fd68217" providerId="ADAL" clId="{223BED40-785B-47EE-B9B2-E5CFD273D5C9}" dt="2024-07-31T13:45:02.819" v="442" actId="1076"/>
        <pc:sldMkLst>
          <pc:docMk/>
          <pc:sldMk cId="66980752" sldId="2145706654"/>
        </pc:sldMkLst>
        <pc:spChg chg="mod">
          <ac:chgData name="Aditya Verma" userId="f532c1d4-bde5-4733-b48f-4cb26fd68217" providerId="ADAL" clId="{223BED40-785B-47EE-B9B2-E5CFD273D5C9}" dt="2024-07-31T13:45:02.819" v="442" actId="1076"/>
          <ac:spMkLst>
            <pc:docMk/>
            <pc:sldMk cId="66980752" sldId="2145706654"/>
            <ac:spMk id="2" creationId="{0107FA66-646B-42C0-A453-9C2949F7188C}"/>
          </ac:spMkLst>
        </pc:spChg>
        <pc:spChg chg="mod">
          <ac:chgData name="Aditya Verma" userId="f532c1d4-bde5-4733-b48f-4cb26fd68217" providerId="ADAL" clId="{223BED40-785B-47EE-B9B2-E5CFD273D5C9}" dt="2024-07-31T13:26:54.168" v="188"/>
          <ac:spMkLst>
            <pc:docMk/>
            <pc:sldMk cId="66980752" sldId="2145706654"/>
            <ac:spMk id="3" creationId="{E6EB4016-53BF-47E2-8C18-4CAA9DE4C1F2}"/>
          </ac:spMkLst>
        </pc:spChg>
        <pc:spChg chg="mod">
          <ac:chgData name="Aditya Verma" userId="f532c1d4-bde5-4733-b48f-4cb26fd68217" providerId="ADAL" clId="{223BED40-785B-47EE-B9B2-E5CFD273D5C9}" dt="2024-07-31T13:40:01.520" v="331" actId="403"/>
          <ac:spMkLst>
            <pc:docMk/>
            <pc:sldMk cId="66980752" sldId="2145706654"/>
            <ac:spMk id="4" creationId="{03B143B8-C817-4278-823F-5EC99DE45B22}"/>
          </ac:spMkLst>
        </pc:spChg>
      </pc:sldChg>
      <pc:sldChg chg="modSp add mod">
        <pc:chgData name="Aditya Verma" userId="f532c1d4-bde5-4733-b48f-4cb26fd68217" providerId="ADAL" clId="{223BED40-785B-47EE-B9B2-E5CFD273D5C9}" dt="2024-07-31T13:25:23.381" v="159" actId="27636"/>
        <pc:sldMkLst>
          <pc:docMk/>
          <pc:sldMk cId="763365567" sldId="2145706661"/>
        </pc:sldMkLst>
        <pc:spChg chg="mod">
          <ac:chgData name="Aditya Verma" userId="f532c1d4-bde5-4733-b48f-4cb26fd68217" providerId="ADAL" clId="{223BED40-785B-47EE-B9B2-E5CFD273D5C9}" dt="2024-07-31T13:25:23.381" v="159" actId="27636"/>
          <ac:spMkLst>
            <pc:docMk/>
            <pc:sldMk cId="763365567" sldId="2145706661"/>
            <ac:spMk id="13" creationId="{804BABCD-5D07-421C-B8F7-FD9A7A6607C0}"/>
          </ac:spMkLst>
        </pc:spChg>
      </pc:sldChg>
      <pc:sldChg chg="modSp add mod">
        <pc:chgData name="Aditya Verma" userId="f532c1d4-bde5-4733-b48f-4cb26fd68217" providerId="ADAL" clId="{223BED40-785B-47EE-B9B2-E5CFD273D5C9}" dt="2024-07-31T13:26:54.168" v="188"/>
        <pc:sldMkLst>
          <pc:docMk/>
          <pc:sldMk cId="1276081675" sldId="2145706662"/>
        </pc:sldMkLst>
        <pc:spChg chg="mod">
          <ac:chgData name="Aditya Verma" userId="f532c1d4-bde5-4733-b48f-4cb26fd68217" providerId="ADAL" clId="{223BED40-785B-47EE-B9B2-E5CFD273D5C9}" dt="2024-07-31T13:26:54.168" v="188"/>
          <ac:spMkLst>
            <pc:docMk/>
            <pc:sldMk cId="1276081675" sldId="2145706662"/>
            <ac:spMk id="13" creationId="{804BABCD-5D07-421C-B8F7-FD9A7A6607C0}"/>
          </ac:spMkLst>
        </pc:spChg>
        <pc:spChg chg="mod">
          <ac:chgData name="Aditya Verma" userId="f532c1d4-bde5-4733-b48f-4cb26fd68217" providerId="ADAL" clId="{223BED40-785B-47EE-B9B2-E5CFD273D5C9}" dt="2024-07-31T13:26:54.168" v="188"/>
          <ac:spMkLst>
            <pc:docMk/>
            <pc:sldMk cId="1276081675" sldId="2145706662"/>
            <ac:spMk id="17" creationId="{622DA3B6-DC47-4B36-985D-C5E3E531C22F}"/>
          </ac:spMkLst>
        </pc:spChg>
      </pc:sldChg>
      <pc:sldChg chg="addSp modSp add mod">
        <pc:chgData name="Aditya Verma" userId="f532c1d4-bde5-4733-b48f-4cb26fd68217" providerId="ADAL" clId="{223BED40-785B-47EE-B9B2-E5CFD273D5C9}" dt="2024-07-31T13:38:10.018" v="285" actId="1076"/>
        <pc:sldMkLst>
          <pc:docMk/>
          <pc:sldMk cId="390523467" sldId="2145706663"/>
        </pc:sldMkLst>
        <pc:spChg chg="mod">
          <ac:chgData name="Aditya Verma" userId="f532c1d4-bde5-4733-b48f-4cb26fd68217" providerId="ADAL" clId="{223BED40-785B-47EE-B9B2-E5CFD273D5C9}" dt="2024-07-31T13:28:02.720" v="207" actId="1076"/>
          <ac:spMkLst>
            <pc:docMk/>
            <pc:sldMk cId="390523467" sldId="2145706663"/>
            <ac:spMk id="2" creationId="{0107FA66-646B-42C0-A453-9C2949F7188C}"/>
          </ac:spMkLst>
        </pc:spChg>
        <pc:spChg chg="mod">
          <ac:chgData name="Aditya Verma" userId="f532c1d4-bde5-4733-b48f-4cb26fd68217" providerId="ADAL" clId="{223BED40-785B-47EE-B9B2-E5CFD273D5C9}" dt="2024-07-31T13:28:23.752" v="224" actId="403"/>
          <ac:spMkLst>
            <pc:docMk/>
            <pc:sldMk cId="390523467" sldId="2145706663"/>
            <ac:spMk id="3" creationId="{E6EB4016-53BF-47E2-8C18-4CAA9DE4C1F2}"/>
          </ac:spMkLst>
        </pc:spChg>
        <pc:spChg chg="add">
          <ac:chgData name="Aditya Verma" userId="f532c1d4-bde5-4733-b48f-4cb26fd68217" providerId="ADAL" clId="{223BED40-785B-47EE-B9B2-E5CFD273D5C9}" dt="2024-07-31T13:28:43.657" v="230" actId="22"/>
          <ac:spMkLst>
            <pc:docMk/>
            <pc:sldMk cId="390523467" sldId="2145706663"/>
            <ac:spMk id="14" creationId="{364962C5-796A-4182-8D26-095B20E967AA}"/>
          </ac:spMkLst>
        </pc:spChg>
        <pc:spChg chg="mod">
          <ac:chgData name="Aditya Verma" userId="f532c1d4-bde5-4733-b48f-4cb26fd68217" providerId="ADAL" clId="{223BED40-785B-47EE-B9B2-E5CFD273D5C9}" dt="2024-07-31T13:28:53.009" v="233" actId="1076"/>
          <ac:spMkLst>
            <pc:docMk/>
            <pc:sldMk cId="390523467" sldId="2145706663"/>
            <ac:spMk id="36" creationId="{E4E524EA-EA80-4A0C-9D92-2380D4F9BC81}"/>
          </ac:spMkLst>
        </pc:spChg>
        <pc:spChg chg="mod">
          <ac:chgData name="Aditya Verma" userId="f532c1d4-bde5-4733-b48f-4cb26fd68217" providerId="ADAL" clId="{223BED40-785B-47EE-B9B2-E5CFD273D5C9}" dt="2024-07-31T13:28:57.091" v="234" actId="1076"/>
          <ac:spMkLst>
            <pc:docMk/>
            <pc:sldMk cId="390523467" sldId="2145706663"/>
            <ac:spMk id="37" creationId="{16529085-605B-4B27-AD4D-35152471B00E}"/>
          </ac:spMkLst>
        </pc:spChg>
        <pc:spChg chg="mod">
          <ac:chgData name="Aditya Verma" userId="f532c1d4-bde5-4733-b48f-4cb26fd68217" providerId="ADAL" clId="{223BED40-785B-47EE-B9B2-E5CFD273D5C9}" dt="2024-07-31T13:38:10.018" v="285" actId="1076"/>
          <ac:spMkLst>
            <pc:docMk/>
            <pc:sldMk cId="390523467" sldId="2145706663"/>
            <ac:spMk id="40" creationId="{D829FF44-11A7-4AC8-842C-90953009D05A}"/>
          </ac:spMkLst>
        </pc:spChg>
        <pc:picChg chg="mod">
          <ac:chgData name="Aditya Verma" userId="f532c1d4-bde5-4733-b48f-4cb26fd68217" providerId="ADAL" clId="{223BED40-785B-47EE-B9B2-E5CFD273D5C9}" dt="2024-07-31T13:28:40.271" v="229" actId="1076"/>
          <ac:picMkLst>
            <pc:docMk/>
            <pc:sldMk cId="390523467" sldId="2145706663"/>
            <ac:picMk id="5" creationId="{93C5F980-31E5-4580-9422-C5A526F73EC4}"/>
          </ac:picMkLst>
        </pc:picChg>
        <pc:picChg chg="mod">
          <ac:chgData name="Aditya Verma" userId="f532c1d4-bde5-4733-b48f-4cb26fd68217" providerId="ADAL" clId="{223BED40-785B-47EE-B9B2-E5CFD273D5C9}" dt="2024-07-31T13:28:30.855" v="227" actId="1076"/>
          <ac:picMkLst>
            <pc:docMk/>
            <pc:sldMk cId="390523467" sldId="2145706663"/>
            <ac:picMk id="6" creationId="{A6EACE13-983B-4AA9-AF1D-0A7DDB3CF7DE}"/>
          </ac:picMkLst>
        </pc:picChg>
        <pc:picChg chg="mod">
          <ac:chgData name="Aditya Verma" userId="f532c1d4-bde5-4733-b48f-4cb26fd68217" providerId="ADAL" clId="{223BED40-785B-47EE-B9B2-E5CFD273D5C9}" dt="2024-07-31T13:28:37.775" v="228" actId="1076"/>
          <ac:picMkLst>
            <pc:docMk/>
            <pc:sldMk cId="390523467" sldId="2145706663"/>
            <ac:picMk id="11" creationId="{E6D63F86-D0FD-4554-B688-B52D6F26C5F5}"/>
          </ac:picMkLst>
        </pc:picChg>
      </pc:sldChg>
      <pc:sldChg chg="modSp add mod">
        <pc:chgData name="Aditya Verma" userId="f532c1d4-bde5-4733-b48f-4cb26fd68217" providerId="ADAL" clId="{223BED40-785B-47EE-B9B2-E5CFD273D5C9}" dt="2024-07-31T13:47:00.370" v="483" actId="14100"/>
        <pc:sldMkLst>
          <pc:docMk/>
          <pc:sldMk cId="2192887166" sldId="2145706665"/>
        </pc:sldMkLst>
        <pc:spChg chg="mod">
          <ac:chgData name="Aditya Verma" userId="f532c1d4-bde5-4733-b48f-4cb26fd68217" providerId="ADAL" clId="{223BED40-785B-47EE-B9B2-E5CFD273D5C9}" dt="2024-07-31T13:47:00.370" v="483" actId="14100"/>
          <ac:spMkLst>
            <pc:docMk/>
            <pc:sldMk cId="2192887166" sldId="2145706665"/>
            <ac:spMk id="2" creationId="{0107FA66-646B-42C0-A453-9C2949F7188C}"/>
          </ac:spMkLst>
        </pc:spChg>
        <pc:spChg chg="mod">
          <ac:chgData name="Aditya Verma" userId="f532c1d4-bde5-4733-b48f-4cb26fd68217" providerId="ADAL" clId="{223BED40-785B-47EE-B9B2-E5CFD273D5C9}" dt="2024-07-31T13:46:55.778" v="481" actId="1076"/>
          <ac:spMkLst>
            <pc:docMk/>
            <pc:sldMk cId="2192887166" sldId="2145706665"/>
            <ac:spMk id="12" creationId="{C21099A1-48BE-40EF-8C62-B563FE680D62}"/>
          </ac:spMkLst>
        </pc:spChg>
        <pc:picChg chg="mod">
          <ac:chgData name="Aditya Verma" userId="f532c1d4-bde5-4733-b48f-4cb26fd68217" providerId="ADAL" clId="{223BED40-785B-47EE-B9B2-E5CFD273D5C9}" dt="2024-07-31T13:46:50.970" v="480" actId="1076"/>
          <ac:picMkLst>
            <pc:docMk/>
            <pc:sldMk cId="2192887166" sldId="2145706665"/>
            <ac:picMk id="19" creationId="{D7E53016-BAA8-40A7-B983-27AD4344024D}"/>
          </ac:picMkLst>
        </pc:picChg>
      </pc:sldChg>
      <pc:sldChg chg="modSp add mod">
        <pc:chgData name="Aditya Verma" userId="f532c1d4-bde5-4733-b48f-4cb26fd68217" providerId="ADAL" clId="{223BED40-785B-47EE-B9B2-E5CFD273D5C9}" dt="2024-07-31T13:47:15.736" v="486" actId="1076"/>
        <pc:sldMkLst>
          <pc:docMk/>
          <pc:sldMk cId="1523390239" sldId="2145706666"/>
        </pc:sldMkLst>
        <pc:spChg chg="mod">
          <ac:chgData name="Aditya Verma" userId="f532c1d4-bde5-4733-b48f-4cb26fd68217" providerId="ADAL" clId="{223BED40-785B-47EE-B9B2-E5CFD273D5C9}" dt="2024-07-31T13:47:15.736" v="486" actId="1076"/>
          <ac:spMkLst>
            <pc:docMk/>
            <pc:sldMk cId="1523390239" sldId="2145706666"/>
            <ac:spMk id="2" creationId="{0107FA66-646B-42C0-A453-9C2949F7188C}"/>
          </ac:spMkLst>
        </pc:spChg>
        <pc:spChg chg="mod">
          <ac:chgData name="Aditya Verma" userId="f532c1d4-bde5-4733-b48f-4cb26fd68217" providerId="ADAL" clId="{223BED40-785B-47EE-B9B2-E5CFD273D5C9}" dt="2024-07-31T13:47:09.495" v="484" actId="1076"/>
          <ac:spMkLst>
            <pc:docMk/>
            <pc:sldMk cId="1523390239" sldId="2145706666"/>
            <ac:spMk id="8" creationId="{225F96D5-27AA-4B7D-BE40-8798D1CCEA6F}"/>
          </ac:spMkLst>
        </pc:spChg>
      </pc:sldChg>
      <pc:sldChg chg="modSp add mod">
        <pc:chgData name="Aditya Verma" userId="f532c1d4-bde5-4733-b48f-4cb26fd68217" providerId="ADAL" clId="{223BED40-785B-47EE-B9B2-E5CFD273D5C9}" dt="2024-07-31T13:36:59.673" v="266" actId="403"/>
        <pc:sldMkLst>
          <pc:docMk/>
          <pc:sldMk cId="2020206238" sldId="2145706668"/>
        </pc:sldMkLst>
        <pc:spChg chg="mod">
          <ac:chgData name="Aditya Verma" userId="f532c1d4-bde5-4733-b48f-4cb26fd68217" providerId="ADAL" clId="{223BED40-785B-47EE-B9B2-E5CFD273D5C9}" dt="2024-07-31T13:27:31.079" v="197" actId="1076"/>
          <ac:spMkLst>
            <pc:docMk/>
            <pc:sldMk cId="2020206238" sldId="2145706668"/>
            <ac:spMk id="2" creationId="{0107FA66-646B-42C0-A453-9C2949F7188C}"/>
          </ac:spMkLst>
        </pc:spChg>
        <pc:spChg chg="mod">
          <ac:chgData name="Aditya Verma" userId="f532c1d4-bde5-4733-b48f-4cb26fd68217" providerId="ADAL" clId="{223BED40-785B-47EE-B9B2-E5CFD273D5C9}" dt="2024-07-31T13:36:59.673" v="266" actId="403"/>
          <ac:spMkLst>
            <pc:docMk/>
            <pc:sldMk cId="2020206238" sldId="2145706668"/>
            <ac:spMk id="81" creationId="{BD94C877-BB54-423D-BFB8-3013BA1E88AE}"/>
          </ac:spMkLst>
        </pc:spChg>
        <pc:spChg chg="mod">
          <ac:chgData name="Aditya Verma" userId="f532c1d4-bde5-4733-b48f-4cb26fd68217" providerId="ADAL" clId="{223BED40-785B-47EE-B9B2-E5CFD273D5C9}" dt="2024-07-31T13:27:34.041" v="198" actId="1076"/>
          <ac:spMkLst>
            <pc:docMk/>
            <pc:sldMk cId="2020206238" sldId="2145706668"/>
            <ac:spMk id="104" creationId="{2F0C2330-BF1D-4503-B900-3E52703BF8F7}"/>
          </ac:spMkLst>
        </pc:spChg>
        <pc:grpChg chg="mod">
          <ac:chgData name="Aditya Verma" userId="f532c1d4-bde5-4733-b48f-4cb26fd68217" providerId="ADAL" clId="{223BED40-785B-47EE-B9B2-E5CFD273D5C9}" dt="2024-07-31T13:36:45.511" v="259" actId="1076"/>
          <ac:grpSpMkLst>
            <pc:docMk/>
            <pc:sldMk cId="2020206238" sldId="2145706668"/>
            <ac:grpSpMk id="38" creationId="{82F9CF10-30F9-48AF-A7CC-7062B101402C}"/>
          </ac:grpSpMkLst>
        </pc:grpChg>
      </pc:sldChg>
      <pc:sldChg chg="modSp add mod">
        <pc:chgData name="Aditya Verma" userId="f532c1d4-bde5-4733-b48f-4cb26fd68217" providerId="ADAL" clId="{223BED40-785B-47EE-B9B2-E5CFD273D5C9}" dt="2024-07-31T13:37:42.088" v="276" actId="403"/>
        <pc:sldMkLst>
          <pc:docMk/>
          <pc:sldMk cId="3268956078" sldId="2145706669"/>
        </pc:sldMkLst>
        <pc:spChg chg="mod">
          <ac:chgData name="Aditya Verma" userId="f532c1d4-bde5-4733-b48f-4cb26fd68217" providerId="ADAL" clId="{223BED40-785B-47EE-B9B2-E5CFD273D5C9}" dt="2024-07-31T13:27:54.015" v="204" actId="1076"/>
          <ac:spMkLst>
            <pc:docMk/>
            <pc:sldMk cId="3268956078" sldId="2145706669"/>
            <ac:spMk id="2" creationId="{0107FA66-646B-42C0-A453-9C2949F7188C}"/>
          </ac:spMkLst>
        </pc:spChg>
        <pc:spChg chg="mod">
          <ac:chgData name="Aditya Verma" userId="f532c1d4-bde5-4733-b48f-4cb26fd68217" providerId="ADAL" clId="{223BED40-785B-47EE-B9B2-E5CFD273D5C9}" dt="2024-07-31T13:27:46.665" v="201" actId="368"/>
          <ac:spMkLst>
            <pc:docMk/>
            <pc:sldMk cId="3268956078" sldId="2145706669"/>
            <ac:spMk id="47" creationId="{A4A44B8E-D348-4CB3-83E2-601D9AC90427}"/>
          </ac:spMkLst>
        </pc:spChg>
        <pc:spChg chg="mod">
          <ac:chgData name="Aditya Verma" userId="f532c1d4-bde5-4733-b48f-4cb26fd68217" providerId="ADAL" clId="{223BED40-785B-47EE-B9B2-E5CFD273D5C9}" dt="2024-07-31T13:37:42.088" v="276" actId="403"/>
          <ac:spMkLst>
            <pc:docMk/>
            <pc:sldMk cId="3268956078" sldId="2145706669"/>
            <ac:spMk id="104" creationId="{1371C763-D6D4-4861-9156-C410030BD15E}"/>
          </ac:spMkLst>
        </pc:spChg>
      </pc:sldChg>
      <pc:sldChg chg="modSp add mod">
        <pc:chgData name="Aditya Verma" userId="f532c1d4-bde5-4733-b48f-4cb26fd68217" providerId="ADAL" clId="{223BED40-785B-47EE-B9B2-E5CFD273D5C9}" dt="2024-07-31T13:44:52.997" v="441" actId="403"/>
        <pc:sldMkLst>
          <pc:docMk/>
          <pc:sldMk cId="575714516" sldId="2145706670"/>
        </pc:sldMkLst>
        <pc:spChg chg="mod">
          <ac:chgData name="Aditya Verma" userId="f532c1d4-bde5-4733-b48f-4cb26fd68217" providerId="ADAL" clId="{223BED40-785B-47EE-B9B2-E5CFD273D5C9}" dt="2024-07-31T13:44:24.961" v="432" actId="1076"/>
          <ac:spMkLst>
            <pc:docMk/>
            <pc:sldMk cId="575714516" sldId="2145706670"/>
            <ac:spMk id="2" creationId="{0107FA66-646B-42C0-A453-9C2949F7188C}"/>
          </ac:spMkLst>
        </pc:spChg>
        <pc:spChg chg="mod">
          <ac:chgData name="Aditya Verma" userId="f532c1d4-bde5-4733-b48f-4cb26fd68217" providerId="ADAL" clId="{223BED40-785B-47EE-B9B2-E5CFD273D5C9}" dt="2024-07-31T13:40:20.799" v="341" actId="403"/>
          <ac:spMkLst>
            <pc:docMk/>
            <pc:sldMk cId="575714516" sldId="2145706670"/>
            <ac:spMk id="4" creationId="{03B143B8-C817-4278-823F-5EC99DE45B22}"/>
          </ac:spMkLst>
        </pc:spChg>
        <pc:spChg chg="mod">
          <ac:chgData name="Aditya Verma" userId="f532c1d4-bde5-4733-b48f-4cb26fd68217" providerId="ADAL" clId="{223BED40-785B-47EE-B9B2-E5CFD273D5C9}" dt="2024-07-31T13:44:45.345" v="438" actId="1076"/>
          <ac:spMkLst>
            <pc:docMk/>
            <pc:sldMk cId="575714516" sldId="2145706670"/>
            <ac:spMk id="7" creationId="{E19E86AD-4F22-44EB-985C-3492E63D0619}"/>
          </ac:spMkLst>
        </pc:spChg>
        <pc:spChg chg="mod">
          <ac:chgData name="Aditya Verma" userId="f532c1d4-bde5-4733-b48f-4cb26fd68217" providerId="ADAL" clId="{223BED40-785B-47EE-B9B2-E5CFD273D5C9}" dt="2024-07-31T13:44:49.372" v="439" actId="1076"/>
          <ac:spMkLst>
            <pc:docMk/>
            <pc:sldMk cId="575714516" sldId="2145706670"/>
            <ac:spMk id="8" creationId="{074DE6FD-8B6A-4808-8CE8-E36BFA77926E}"/>
          </ac:spMkLst>
        </pc:spChg>
        <pc:spChg chg="mod">
          <ac:chgData name="Aditya Verma" userId="f532c1d4-bde5-4733-b48f-4cb26fd68217" providerId="ADAL" clId="{223BED40-785B-47EE-B9B2-E5CFD273D5C9}" dt="2024-07-31T13:44:35.137" v="435" actId="403"/>
          <ac:spMkLst>
            <pc:docMk/>
            <pc:sldMk cId="575714516" sldId="2145706670"/>
            <ac:spMk id="10" creationId="{250B2867-39C2-445A-993F-32EE99985034}"/>
          </ac:spMkLst>
        </pc:spChg>
        <pc:spChg chg="mod">
          <ac:chgData name="Aditya Verma" userId="f532c1d4-bde5-4733-b48f-4cb26fd68217" providerId="ADAL" clId="{223BED40-785B-47EE-B9B2-E5CFD273D5C9}" dt="2024-07-31T13:44:52.997" v="441" actId="403"/>
          <ac:spMkLst>
            <pc:docMk/>
            <pc:sldMk cId="575714516" sldId="2145706670"/>
            <ac:spMk id="12" creationId="{416AF34B-A4D3-4B3C-BE8E-3FDD87E7BFDB}"/>
          </ac:spMkLst>
        </pc:spChg>
        <pc:spChg chg="mod">
          <ac:chgData name="Aditya Verma" userId="f532c1d4-bde5-4733-b48f-4cb26fd68217" providerId="ADAL" clId="{223BED40-785B-47EE-B9B2-E5CFD273D5C9}" dt="2024-07-31T13:44:28.950" v="433" actId="1076"/>
          <ac:spMkLst>
            <pc:docMk/>
            <pc:sldMk cId="575714516" sldId="2145706670"/>
            <ac:spMk id="17" creationId="{E0987DCC-17D6-4908-99E6-7D8B3662B1B4}"/>
          </ac:spMkLst>
        </pc:spChg>
      </pc:sldChg>
      <pc:sldChg chg="modSp add">
        <pc:chgData name="Aditya Verma" userId="f532c1d4-bde5-4733-b48f-4cb26fd68217" providerId="ADAL" clId="{223BED40-785B-47EE-B9B2-E5CFD273D5C9}" dt="2024-07-31T13:25:26.443" v="173"/>
        <pc:sldMkLst>
          <pc:docMk/>
          <pc:sldMk cId="1376817971" sldId="2145706674"/>
        </pc:sldMkLst>
        <pc:spChg chg="mod">
          <ac:chgData name="Aditya Verma" userId="f532c1d4-bde5-4733-b48f-4cb26fd68217" providerId="ADAL" clId="{223BED40-785B-47EE-B9B2-E5CFD273D5C9}" dt="2024-07-31T13:25:26.443" v="173"/>
          <ac:spMkLst>
            <pc:docMk/>
            <pc:sldMk cId="1376817971" sldId="2145706674"/>
            <ac:spMk id="2" creationId="{0107FA66-646B-42C0-A453-9C2949F7188C}"/>
          </ac:spMkLst>
        </pc:spChg>
      </pc:sldChg>
      <pc:sldChg chg="modSp add">
        <pc:chgData name="Aditya Verma" userId="f532c1d4-bde5-4733-b48f-4cb26fd68217" providerId="ADAL" clId="{223BED40-785B-47EE-B9B2-E5CFD273D5C9}" dt="2024-07-31T13:25:26.443" v="173"/>
        <pc:sldMkLst>
          <pc:docMk/>
          <pc:sldMk cId="2664890310" sldId="2145706675"/>
        </pc:sldMkLst>
        <pc:spChg chg="mod">
          <ac:chgData name="Aditya Verma" userId="f532c1d4-bde5-4733-b48f-4cb26fd68217" providerId="ADAL" clId="{223BED40-785B-47EE-B9B2-E5CFD273D5C9}" dt="2024-07-31T13:25:26.443" v="173"/>
          <ac:spMkLst>
            <pc:docMk/>
            <pc:sldMk cId="2664890310" sldId="2145706675"/>
            <ac:spMk id="2" creationId="{0107FA66-646B-42C0-A453-9C2949F7188C}"/>
          </ac:spMkLst>
        </pc:spChg>
      </pc:sldChg>
      <pc:sldChg chg="modSp add">
        <pc:chgData name="Aditya Verma" userId="f532c1d4-bde5-4733-b48f-4cb26fd68217" providerId="ADAL" clId="{223BED40-785B-47EE-B9B2-E5CFD273D5C9}" dt="2024-07-31T13:25:26.443" v="173"/>
        <pc:sldMkLst>
          <pc:docMk/>
          <pc:sldMk cId="82766872" sldId="2145706676"/>
        </pc:sldMkLst>
        <pc:spChg chg="mod">
          <ac:chgData name="Aditya Verma" userId="f532c1d4-bde5-4733-b48f-4cb26fd68217" providerId="ADAL" clId="{223BED40-785B-47EE-B9B2-E5CFD273D5C9}" dt="2024-07-31T13:25:26.443" v="173"/>
          <ac:spMkLst>
            <pc:docMk/>
            <pc:sldMk cId="82766872" sldId="2145706676"/>
            <ac:spMk id="2" creationId="{0107FA66-646B-42C0-A453-9C2949F7188C}"/>
          </ac:spMkLst>
        </pc:spChg>
      </pc:sldChg>
      <pc:sldChg chg="modSp add">
        <pc:chgData name="Aditya Verma" userId="f532c1d4-bde5-4733-b48f-4cb26fd68217" providerId="ADAL" clId="{223BED40-785B-47EE-B9B2-E5CFD273D5C9}" dt="2024-07-31T13:25:26.443" v="173"/>
        <pc:sldMkLst>
          <pc:docMk/>
          <pc:sldMk cId="2702910666" sldId="2145706677"/>
        </pc:sldMkLst>
        <pc:spChg chg="mod">
          <ac:chgData name="Aditya Verma" userId="f532c1d4-bde5-4733-b48f-4cb26fd68217" providerId="ADAL" clId="{223BED40-785B-47EE-B9B2-E5CFD273D5C9}" dt="2024-07-31T13:25:26.443" v="173"/>
          <ac:spMkLst>
            <pc:docMk/>
            <pc:sldMk cId="2702910666" sldId="2145706677"/>
            <ac:spMk id="2" creationId="{0107FA66-646B-42C0-A453-9C2949F7188C}"/>
          </ac:spMkLst>
        </pc:spChg>
      </pc:sldChg>
      <pc:sldChg chg="modSp add">
        <pc:chgData name="Aditya Verma" userId="f532c1d4-bde5-4733-b48f-4cb26fd68217" providerId="ADAL" clId="{223BED40-785B-47EE-B9B2-E5CFD273D5C9}" dt="2024-07-31T13:25:26.443" v="173"/>
        <pc:sldMkLst>
          <pc:docMk/>
          <pc:sldMk cId="4233032811" sldId="2145706678"/>
        </pc:sldMkLst>
        <pc:spChg chg="mod">
          <ac:chgData name="Aditya Verma" userId="f532c1d4-bde5-4733-b48f-4cb26fd68217" providerId="ADAL" clId="{223BED40-785B-47EE-B9B2-E5CFD273D5C9}" dt="2024-07-31T13:25:26.443" v="173"/>
          <ac:spMkLst>
            <pc:docMk/>
            <pc:sldMk cId="4233032811" sldId="2145706678"/>
            <ac:spMk id="2" creationId="{0107FA66-646B-42C0-A453-9C2949F7188C}"/>
          </ac:spMkLst>
        </pc:spChg>
      </pc:sldChg>
      <pc:sldChg chg="modSp add mod">
        <pc:chgData name="Aditya Verma" userId="f532c1d4-bde5-4733-b48f-4cb26fd68217" providerId="ADAL" clId="{223BED40-785B-47EE-B9B2-E5CFD273D5C9}" dt="2024-07-31T13:25:26.618" v="174" actId="27636"/>
        <pc:sldMkLst>
          <pc:docMk/>
          <pc:sldMk cId="1928018817" sldId="2145706679"/>
        </pc:sldMkLst>
        <pc:spChg chg="mod">
          <ac:chgData name="Aditya Verma" userId="f532c1d4-bde5-4733-b48f-4cb26fd68217" providerId="ADAL" clId="{223BED40-785B-47EE-B9B2-E5CFD273D5C9}" dt="2024-07-31T13:25:26.443" v="173"/>
          <ac:spMkLst>
            <pc:docMk/>
            <pc:sldMk cId="1928018817" sldId="2145706679"/>
            <ac:spMk id="2" creationId="{0107FA66-646B-42C0-A453-9C2949F7188C}"/>
          </ac:spMkLst>
        </pc:spChg>
        <pc:spChg chg="mod">
          <ac:chgData name="Aditya Verma" userId="f532c1d4-bde5-4733-b48f-4cb26fd68217" providerId="ADAL" clId="{223BED40-785B-47EE-B9B2-E5CFD273D5C9}" dt="2024-07-31T13:25:26.618" v="174" actId="27636"/>
          <ac:spMkLst>
            <pc:docMk/>
            <pc:sldMk cId="1928018817" sldId="2145706679"/>
            <ac:spMk id="3" creationId="{E6EB4016-53BF-47E2-8C18-4CAA9DE4C1F2}"/>
          </ac:spMkLst>
        </pc:spChg>
      </pc:sldChg>
      <pc:sldChg chg="modSp add mod">
        <pc:chgData name="Aditya Verma" userId="f532c1d4-bde5-4733-b48f-4cb26fd68217" providerId="ADAL" clId="{223BED40-785B-47EE-B9B2-E5CFD273D5C9}" dt="2024-07-31T13:44:02.059" v="431" actId="207"/>
        <pc:sldMkLst>
          <pc:docMk/>
          <pc:sldMk cId="872559501" sldId="2145706680"/>
        </pc:sldMkLst>
        <pc:spChg chg="mod">
          <ac:chgData name="Aditya Verma" userId="f532c1d4-bde5-4733-b48f-4cb26fd68217" providerId="ADAL" clId="{223BED40-785B-47EE-B9B2-E5CFD273D5C9}" dt="2024-07-31T13:43:57.261" v="430" actId="1076"/>
          <ac:spMkLst>
            <pc:docMk/>
            <pc:sldMk cId="872559501" sldId="2145706680"/>
            <ac:spMk id="2" creationId="{0107FA66-646B-42C0-A453-9C2949F7188C}"/>
          </ac:spMkLst>
        </pc:spChg>
        <pc:spChg chg="mod">
          <ac:chgData name="Aditya Verma" userId="f532c1d4-bde5-4733-b48f-4cb26fd68217" providerId="ADAL" clId="{223BED40-785B-47EE-B9B2-E5CFD273D5C9}" dt="2024-07-31T13:44:02.059" v="431" actId="207"/>
          <ac:spMkLst>
            <pc:docMk/>
            <pc:sldMk cId="872559501" sldId="2145706680"/>
            <ac:spMk id="3" creationId="{E6EB4016-53BF-47E2-8C18-4CAA9DE4C1F2}"/>
          </ac:spMkLst>
        </pc:spChg>
      </pc:sldChg>
      <pc:sldChg chg="modSp add mod">
        <pc:chgData name="Aditya Verma" userId="f532c1d4-bde5-4733-b48f-4cb26fd68217" providerId="ADAL" clId="{223BED40-785B-47EE-B9B2-E5CFD273D5C9}" dt="2024-07-31T13:43:46.568" v="422" actId="20577"/>
        <pc:sldMkLst>
          <pc:docMk/>
          <pc:sldMk cId="111679069" sldId="2145706681"/>
        </pc:sldMkLst>
        <pc:spChg chg="mod">
          <ac:chgData name="Aditya Verma" userId="f532c1d4-bde5-4733-b48f-4cb26fd68217" providerId="ADAL" clId="{223BED40-785B-47EE-B9B2-E5CFD273D5C9}" dt="2024-07-31T13:25:26.443" v="173"/>
          <ac:spMkLst>
            <pc:docMk/>
            <pc:sldMk cId="111679069" sldId="2145706681"/>
            <ac:spMk id="2" creationId="{0107FA66-646B-42C0-A453-9C2949F7188C}"/>
          </ac:spMkLst>
        </pc:spChg>
        <pc:spChg chg="mod">
          <ac:chgData name="Aditya Verma" userId="f532c1d4-bde5-4733-b48f-4cb26fd68217" providerId="ADAL" clId="{223BED40-785B-47EE-B9B2-E5CFD273D5C9}" dt="2024-07-31T13:43:46.568" v="422" actId="20577"/>
          <ac:spMkLst>
            <pc:docMk/>
            <pc:sldMk cId="111679069" sldId="2145706681"/>
            <ac:spMk id="3" creationId="{E6EB4016-53BF-47E2-8C18-4CAA9DE4C1F2}"/>
          </ac:spMkLst>
        </pc:spChg>
      </pc:sldChg>
      <pc:sldChg chg="modSp add mod">
        <pc:chgData name="Aditya Verma" userId="f532c1d4-bde5-4733-b48f-4cb26fd68217" providerId="ADAL" clId="{223BED40-785B-47EE-B9B2-E5CFD273D5C9}" dt="2024-07-31T13:43:40.236" v="415" actId="20577"/>
        <pc:sldMkLst>
          <pc:docMk/>
          <pc:sldMk cId="2304292874" sldId="2145706682"/>
        </pc:sldMkLst>
        <pc:spChg chg="mod">
          <ac:chgData name="Aditya Verma" userId="f532c1d4-bde5-4733-b48f-4cb26fd68217" providerId="ADAL" clId="{223BED40-785B-47EE-B9B2-E5CFD273D5C9}" dt="2024-07-31T13:43:34.944" v="412" actId="1076"/>
          <ac:spMkLst>
            <pc:docMk/>
            <pc:sldMk cId="2304292874" sldId="2145706682"/>
            <ac:spMk id="2" creationId="{0107FA66-646B-42C0-A453-9C2949F7188C}"/>
          </ac:spMkLst>
        </pc:spChg>
        <pc:spChg chg="mod">
          <ac:chgData name="Aditya Verma" userId="f532c1d4-bde5-4733-b48f-4cb26fd68217" providerId="ADAL" clId="{223BED40-785B-47EE-B9B2-E5CFD273D5C9}" dt="2024-07-31T13:43:40.236" v="415" actId="20577"/>
          <ac:spMkLst>
            <pc:docMk/>
            <pc:sldMk cId="2304292874" sldId="2145706682"/>
            <ac:spMk id="3" creationId="{E6EB4016-53BF-47E2-8C18-4CAA9DE4C1F2}"/>
          </ac:spMkLst>
        </pc:spChg>
      </pc:sldChg>
      <pc:sldChg chg="modSp add mod">
        <pc:chgData name="Aditya Verma" userId="f532c1d4-bde5-4733-b48f-4cb26fd68217" providerId="ADAL" clId="{223BED40-785B-47EE-B9B2-E5CFD273D5C9}" dt="2024-07-31T13:43:16.912" v="400" actId="1076"/>
        <pc:sldMkLst>
          <pc:docMk/>
          <pc:sldMk cId="3436852672" sldId="2145706683"/>
        </pc:sldMkLst>
        <pc:spChg chg="mod">
          <ac:chgData name="Aditya Verma" userId="f532c1d4-bde5-4733-b48f-4cb26fd68217" providerId="ADAL" clId="{223BED40-785B-47EE-B9B2-E5CFD273D5C9}" dt="2024-07-31T13:43:16.912" v="400" actId="1076"/>
          <ac:spMkLst>
            <pc:docMk/>
            <pc:sldMk cId="3436852672" sldId="2145706683"/>
            <ac:spMk id="2" creationId="{0107FA66-646B-42C0-A453-9C2949F7188C}"/>
          </ac:spMkLst>
        </pc:spChg>
        <pc:spChg chg="mod">
          <ac:chgData name="Aditya Verma" userId="f532c1d4-bde5-4733-b48f-4cb26fd68217" providerId="ADAL" clId="{223BED40-785B-47EE-B9B2-E5CFD273D5C9}" dt="2024-07-31T13:43:13.236" v="399" actId="20577"/>
          <ac:spMkLst>
            <pc:docMk/>
            <pc:sldMk cId="3436852672" sldId="2145706683"/>
            <ac:spMk id="3" creationId="{E6EB4016-53BF-47E2-8C18-4CAA9DE4C1F2}"/>
          </ac:spMkLst>
        </pc:spChg>
      </pc:sldChg>
      <pc:sldChg chg="modSp add mod">
        <pc:chgData name="Aditya Verma" userId="f532c1d4-bde5-4733-b48f-4cb26fd68217" providerId="ADAL" clId="{223BED40-785B-47EE-B9B2-E5CFD273D5C9}" dt="2024-07-31T13:25:26.693" v="180" actId="27636"/>
        <pc:sldMkLst>
          <pc:docMk/>
          <pc:sldMk cId="2271103421" sldId="2145706684"/>
        </pc:sldMkLst>
        <pc:spChg chg="mod">
          <ac:chgData name="Aditya Verma" userId="f532c1d4-bde5-4733-b48f-4cb26fd68217" providerId="ADAL" clId="{223BED40-785B-47EE-B9B2-E5CFD273D5C9}" dt="2024-07-31T13:25:26.443" v="173"/>
          <ac:spMkLst>
            <pc:docMk/>
            <pc:sldMk cId="2271103421" sldId="2145706684"/>
            <ac:spMk id="2" creationId="{0107FA66-646B-42C0-A453-9C2949F7188C}"/>
          </ac:spMkLst>
        </pc:spChg>
        <pc:spChg chg="mod">
          <ac:chgData name="Aditya Verma" userId="f532c1d4-bde5-4733-b48f-4cb26fd68217" providerId="ADAL" clId="{223BED40-785B-47EE-B9B2-E5CFD273D5C9}" dt="2024-07-31T13:25:26.693" v="180" actId="27636"/>
          <ac:spMkLst>
            <pc:docMk/>
            <pc:sldMk cId="2271103421" sldId="2145706684"/>
            <ac:spMk id="3" creationId="{E6EB4016-53BF-47E2-8C18-4CAA9DE4C1F2}"/>
          </ac:spMkLst>
        </pc:spChg>
      </pc:sldChg>
      <pc:sldChg chg="modSp add mod">
        <pc:chgData name="Aditya Verma" userId="f532c1d4-bde5-4733-b48f-4cb26fd68217" providerId="ADAL" clId="{223BED40-785B-47EE-B9B2-E5CFD273D5C9}" dt="2024-07-31T13:43:07.305" v="394" actId="20577"/>
        <pc:sldMkLst>
          <pc:docMk/>
          <pc:sldMk cId="3547060833" sldId="2145706685"/>
        </pc:sldMkLst>
        <pc:spChg chg="mod">
          <ac:chgData name="Aditya Verma" userId="f532c1d4-bde5-4733-b48f-4cb26fd68217" providerId="ADAL" clId="{223BED40-785B-47EE-B9B2-E5CFD273D5C9}" dt="2024-07-31T13:25:26.443" v="173"/>
          <ac:spMkLst>
            <pc:docMk/>
            <pc:sldMk cId="3547060833" sldId="2145706685"/>
            <ac:spMk id="2" creationId="{0107FA66-646B-42C0-A453-9C2949F7188C}"/>
          </ac:spMkLst>
        </pc:spChg>
        <pc:spChg chg="mod">
          <ac:chgData name="Aditya Verma" userId="f532c1d4-bde5-4733-b48f-4cb26fd68217" providerId="ADAL" clId="{223BED40-785B-47EE-B9B2-E5CFD273D5C9}" dt="2024-07-31T13:43:07.305" v="394" actId="20577"/>
          <ac:spMkLst>
            <pc:docMk/>
            <pc:sldMk cId="3547060833" sldId="2145706685"/>
            <ac:spMk id="3" creationId="{E6EB4016-53BF-47E2-8C18-4CAA9DE4C1F2}"/>
          </ac:spMkLst>
        </pc:spChg>
      </pc:sldChg>
      <pc:sldChg chg="modSp add mod setBg">
        <pc:chgData name="Aditya Verma" userId="f532c1d4-bde5-4733-b48f-4cb26fd68217" providerId="ADAL" clId="{223BED40-785B-47EE-B9B2-E5CFD273D5C9}" dt="2024-07-31T13:42:57.967" v="386" actId="1076"/>
        <pc:sldMkLst>
          <pc:docMk/>
          <pc:sldMk cId="4277568149" sldId="2145706686"/>
        </pc:sldMkLst>
        <pc:spChg chg="mod">
          <ac:chgData name="Aditya Verma" userId="f532c1d4-bde5-4733-b48f-4cb26fd68217" providerId="ADAL" clId="{223BED40-785B-47EE-B9B2-E5CFD273D5C9}" dt="2024-07-31T13:42:57.967" v="386" actId="1076"/>
          <ac:spMkLst>
            <pc:docMk/>
            <pc:sldMk cId="4277568149" sldId="2145706686"/>
            <ac:spMk id="2" creationId="{0107FA66-646B-42C0-A453-9C2949F7188C}"/>
          </ac:spMkLst>
        </pc:spChg>
        <pc:spChg chg="mod">
          <ac:chgData name="Aditya Verma" userId="f532c1d4-bde5-4733-b48f-4cb26fd68217" providerId="ADAL" clId="{223BED40-785B-47EE-B9B2-E5CFD273D5C9}" dt="2024-07-31T13:42:53.247" v="385" actId="20577"/>
          <ac:spMkLst>
            <pc:docMk/>
            <pc:sldMk cId="4277568149" sldId="2145706686"/>
            <ac:spMk id="3" creationId="{E6EB4016-53BF-47E2-8C18-4CAA9DE4C1F2}"/>
          </ac:spMkLst>
        </pc:spChg>
      </pc:sldChg>
      <pc:sldChg chg="modSp add mod">
        <pc:chgData name="Aditya Verma" userId="f532c1d4-bde5-4733-b48f-4cb26fd68217" providerId="ADAL" clId="{223BED40-785B-47EE-B9B2-E5CFD273D5C9}" dt="2024-07-31T13:42:26.858" v="365" actId="1076"/>
        <pc:sldMkLst>
          <pc:docMk/>
          <pc:sldMk cId="3510424751" sldId="2145706687"/>
        </pc:sldMkLst>
        <pc:spChg chg="mod">
          <ac:chgData name="Aditya Verma" userId="f532c1d4-bde5-4733-b48f-4cb26fd68217" providerId="ADAL" clId="{223BED40-785B-47EE-B9B2-E5CFD273D5C9}" dt="2024-07-31T13:42:26.858" v="365" actId="1076"/>
          <ac:spMkLst>
            <pc:docMk/>
            <pc:sldMk cId="3510424751" sldId="2145706687"/>
            <ac:spMk id="2" creationId="{0107FA66-646B-42C0-A453-9C2949F7188C}"/>
          </ac:spMkLst>
        </pc:spChg>
        <pc:spChg chg="mod">
          <ac:chgData name="Aditya Verma" userId="f532c1d4-bde5-4733-b48f-4cb26fd68217" providerId="ADAL" clId="{223BED40-785B-47EE-B9B2-E5CFD273D5C9}" dt="2024-07-31T13:42:24.266" v="364" actId="1076"/>
          <ac:spMkLst>
            <pc:docMk/>
            <pc:sldMk cId="3510424751" sldId="2145706687"/>
            <ac:spMk id="3" creationId="{E6EB4016-53BF-47E2-8C18-4CAA9DE4C1F2}"/>
          </ac:spMkLst>
        </pc:spChg>
      </pc:sldChg>
      <pc:sldChg chg="add">
        <pc:chgData name="Aditya Verma" userId="f532c1d4-bde5-4733-b48f-4cb26fd68217" providerId="ADAL" clId="{223BED40-785B-47EE-B9B2-E5CFD273D5C9}" dt="2024-07-31T13:24:28.891" v="108"/>
        <pc:sldMkLst>
          <pc:docMk/>
          <pc:sldMk cId="2832483055" sldId="2145706688"/>
        </pc:sldMkLst>
      </pc:sldChg>
      <pc:sldChg chg="add">
        <pc:chgData name="Aditya Verma" userId="f532c1d4-bde5-4733-b48f-4cb26fd68217" providerId="ADAL" clId="{223BED40-785B-47EE-B9B2-E5CFD273D5C9}" dt="2024-07-31T13:24:28.891" v="108"/>
        <pc:sldMkLst>
          <pc:docMk/>
          <pc:sldMk cId="1951719549" sldId="2145706689"/>
        </pc:sldMkLst>
      </pc:sldChg>
      <pc:sldChg chg="add">
        <pc:chgData name="Aditya Verma" userId="f532c1d4-bde5-4733-b48f-4cb26fd68217" providerId="ADAL" clId="{223BED40-785B-47EE-B9B2-E5CFD273D5C9}" dt="2024-07-31T13:24:28.891" v="108"/>
        <pc:sldMkLst>
          <pc:docMk/>
          <pc:sldMk cId="3485903439" sldId="2145706690"/>
        </pc:sldMkLst>
      </pc:sldChg>
      <pc:sldChg chg="modSp add mod">
        <pc:chgData name="Aditya Verma" userId="f532c1d4-bde5-4733-b48f-4cb26fd68217" providerId="ADAL" clId="{223BED40-785B-47EE-B9B2-E5CFD273D5C9}" dt="2024-07-31T13:42:16.149" v="363" actId="1076"/>
        <pc:sldMkLst>
          <pc:docMk/>
          <pc:sldMk cId="88195222" sldId="2145706691"/>
        </pc:sldMkLst>
        <pc:spChg chg="mod">
          <ac:chgData name="Aditya Verma" userId="f532c1d4-bde5-4733-b48f-4cb26fd68217" providerId="ADAL" clId="{223BED40-785B-47EE-B9B2-E5CFD273D5C9}" dt="2024-07-31T13:42:16.149" v="363" actId="1076"/>
          <ac:spMkLst>
            <pc:docMk/>
            <pc:sldMk cId="88195222" sldId="2145706691"/>
            <ac:spMk id="2" creationId="{0107FA66-646B-42C0-A453-9C2949F7188C}"/>
          </ac:spMkLst>
        </pc:spChg>
      </pc:sldChg>
      <pc:sldChg chg="modSp add mod">
        <pc:chgData name="Aditya Verma" userId="f532c1d4-bde5-4733-b48f-4cb26fd68217" providerId="ADAL" clId="{223BED40-785B-47EE-B9B2-E5CFD273D5C9}" dt="2024-07-31T13:42:10.950" v="362" actId="1076"/>
        <pc:sldMkLst>
          <pc:docMk/>
          <pc:sldMk cId="3980941400" sldId="2145706692"/>
        </pc:sldMkLst>
        <pc:spChg chg="mod">
          <ac:chgData name="Aditya Verma" userId="f532c1d4-bde5-4733-b48f-4cb26fd68217" providerId="ADAL" clId="{223BED40-785B-47EE-B9B2-E5CFD273D5C9}" dt="2024-07-31T13:42:10.950" v="362" actId="1076"/>
          <ac:spMkLst>
            <pc:docMk/>
            <pc:sldMk cId="3980941400" sldId="2145706692"/>
            <ac:spMk id="2" creationId="{0107FA66-646B-42C0-A453-9C2949F7188C}"/>
          </ac:spMkLst>
        </pc:spChg>
      </pc:sldChg>
      <pc:sldChg chg="modSp add mod">
        <pc:chgData name="Aditya Verma" userId="f532c1d4-bde5-4733-b48f-4cb26fd68217" providerId="ADAL" clId="{223BED40-785B-47EE-B9B2-E5CFD273D5C9}" dt="2024-07-31T13:42:02.583" v="361" actId="1076"/>
        <pc:sldMkLst>
          <pc:docMk/>
          <pc:sldMk cId="1561312164" sldId="2145706693"/>
        </pc:sldMkLst>
        <pc:spChg chg="mod">
          <ac:chgData name="Aditya Verma" userId="f532c1d4-bde5-4733-b48f-4cb26fd68217" providerId="ADAL" clId="{223BED40-785B-47EE-B9B2-E5CFD273D5C9}" dt="2024-07-31T13:42:02.583" v="361" actId="1076"/>
          <ac:spMkLst>
            <pc:docMk/>
            <pc:sldMk cId="1561312164" sldId="2145706693"/>
            <ac:spMk id="2" creationId="{0107FA66-646B-42C0-A453-9C2949F7188C}"/>
          </ac:spMkLst>
        </pc:spChg>
        <pc:spChg chg="mod">
          <ac:chgData name="Aditya Verma" userId="f532c1d4-bde5-4733-b48f-4cb26fd68217" providerId="ADAL" clId="{223BED40-785B-47EE-B9B2-E5CFD273D5C9}" dt="2024-07-31T13:25:23.326" v="156" actId="27636"/>
          <ac:spMkLst>
            <pc:docMk/>
            <pc:sldMk cId="1561312164" sldId="2145706693"/>
            <ac:spMk id="3" creationId="{E6EB4016-53BF-47E2-8C18-4CAA9DE4C1F2}"/>
          </ac:spMkLst>
        </pc:spChg>
        <pc:spChg chg="mod">
          <ac:chgData name="Aditya Verma" userId="f532c1d4-bde5-4733-b48f-4cb26fd68217" providerId="ADAL" clId="{223BED40-785B-47EE-B9B2-E5CFD273D5C9}" dt="2024-07-31T13:41:58.942" v="360" actId="1076"/>
          <ac:spMkLst>
            <pc:docMk/>
            <pc:sldMk cId="1561312164" sldId="2145706693"/>
            <ac:spMk id="13" creationId="{30ABECE6-E742-4972-B0B5-12B361F46DE6}"/>
          </ac:spMkLst>
        </pc:spChg>
      </pc:sldChg>
      <pc:sldChg chg="modSp add">
        <pc:chgData name="Aditya Verma" userId="f532c1d4-bde5-4733-b48f-4cb26fd68217" providerId="ADAL" clId="{223BED40-785B-47EE-B9B2-E5CFD273D5C9}" dt="2024-07-31T13:25:26.443" v="173"/>
        <pc:sldMkLst>
          <pc:docMk/>
          <pc:sldMk cId="3369312588" sldId="2145706694"/>
        </pc:sldMkLst>
        <pc:spChg chg="mod">
          <ac:chgData name="Aditya Verma" userId="f532c1d4-bde5-4733-b48f-4cb26fd68217" providerId="ADAL" clId="{223BED40-785B-47EE-B9B2-E5CFD273D5C9}" dt="2024-07-31T13:25:26.443" v="173"/>
          <ac:spMkLst>
            <pc:docMk/>
            <pc:sldMk cId="3369312588" sldId="2145706694"/>
            <ac:spMk id="2" creationId="{0107FA66-646B-42C0-A453-9C2949F7188C}"/>
          </ac:spMkLst>
        </pc:spChg>
      </pc:sldChg>
      <pc:sldChg chg="modSp add">
        <pc:chgData name="Aditya Verma" userId="f532c1d4-bde5-4733-b48f-4cb26fd68217" providerId="ADAL" clId="{223BED40-785B-47EE-B9B2-E5CFD273D5C9}" dt="2024-07-31T13:25:26.443" v="173"/>
        <pc:sldMkLst>
          <pc:docMk/>
          <pc:sldMk cId="2897864367" sldId="2145706695"/>
        </pc:sldMkLst>
        <pc:spChg chg="mod">
          <ac:chgData name="Aditya Verma" userId="f532c1d4-bde5-4733-b48f-4cb26fd68217" providerId="ADAL" clId="{223BED40-785B-47EE-B9B2-E5CFD273D5C9}" dt="2024-07-31T13:25:26.443" v="173"/>
          <ac:spMkLst>
            <pc:docMk/>
            <pc:sldMk cId="2897864367" sldId="2145706695"/>
            <ac:spMk id="2" creationId="{0107FA66-646B-42C0-A453-9C2949F7188C}"/>
          </ac:spMkLst>
        </pc:spChg>
      </pc:sldChg>
      <pc:sldChg chg="modSp add mod setBg">
        <pc:chgData name="Aditya Verma" userId="f532c1d4-bde5-4733-b48f-4cb26fd68217" providerId="ADAL" clId="{223BED40-785B-47EE-B9B2-E5CFD273D5C9}" dt="2024-07-31T13:41:48.842" v="359" actId="1076"/>
        <pc:sldMkLst>
          <pc:docMk/>
          <pc:sldMk cId="3317072384" sldId="2145706696"/>
        </pc:sldMkLst>
        <pc:spChg chg="mod">
          <ac:chgData name="Aditya Verma" userId="f532c1d4-bde5-4733-b48f-4cb26fd68217" providerId="ADAL" clId="{223BED40-785B-47EE-B9B2-E5CFD273D5C9}" dt="2024-07-31T13:41:48.842" v="359" actId="1076"/>
          <ac:spMkLst>
            <pc:docMk/>
            <pc:sldMk cId="3317072384" sldId="2145706696"/>
            <ac:spMk id="2" creationId="{0107FA66-646B-42C0-A453-9C2949F7188C}"/>
          </ac:spMkLst>
        </pc:spChg>
        <pc:spChg chg="mod">
          <ac:chgData name="Aditya Verma" userId="f532c1d4-bde5-4733-b48f-4cb26fd68217" providerId="ADAL" clId="{223BED40-785B-47EE-B9B2-E5CFD273D5C9}" dt="2024-07-31T13:41:08.964" v="348" actId="403"/>
          <ac:spMkLst>
            <pc:docMk/>
            <pc:sldMk cId="3317072384" sldId="2145706696"/>
            <ac:spMk id="6" creationId="{6B143B56-FB78-4699-ABB1-4666430E505E}"/>
          </ac:spMkLst>
        </pc:spChg>
      </pc:sldChg>
      <pc:sldChg chg="delSp modSp add mod">
        <pc:chgData name="Aditya Verma" userId="f532c1d4-bde5-4733-b48f-4cb26fd68217" providerId="ADAL" clId="{223BED40-785B-47EE-B9B2-E5CFD273D5C9}" dt="2024-07-31T13:46:29.447" v="479" actId="27636"/>
        <pc:sldMkLst>
          <pc:docMk/>
          <pc:sldMk cId="3111992389" sldId="2145706697"/>
        </pc:sldMkLst>
        <pc:spChg chg="mod">
          <ac:chgData name="Aditya Verma" userId="f532c1d4-bde5-4733-b48f-4cb26fd68217" providerId="ADAL" clId="{223BED40-785B-47EE-B9B2-E5CFD273D5C9}" dt="2024-07-31T13:46:09.357" v="450" actId="1076"/>
          <ac:spMkLst>
            <pc:docMk/>
            <pc:sldMk cId="3111992389" sldId="2145706697"/>
            <ac:spMk id="2" creationId="{0107FA66-646B-42C0-A453-9C2949F7188C}"/>
          </ac:spMkLst>
        </pc:spChg>
        <pc:spChg chg="mod">
          <ac:chgData name="Aditya Verma" userId="f532c1d4-bde5-4733-b48f-4cb26fd68217" providerId="ADAL" clId="{223BED40-785B-47EE-B9B2-E5CFD273D5C9}" dt="2024-07-31T13:46:29.447" v="479" actId="27636"/>
          <ac:spMkLst>
            <pc:docMk/>
            <pc:sldMk cId="3111992389" sldId="2145706697"/>
            <ac:spMk id="3" creationId="{E6EB4016-53BF-47E2-8C18-4CAA9DE4C1F2}"/>
          </ac:spMkLst>
        </pc:spChg>
        <pc:spChg chg="del mod">
          <ac:chgData name="Aditya Verma" userId="f532c1d4-bde5-4733-b48f-4cb26fd68217" providerId="ADAL" clId="{223BED40-785B-47EE-B9B2-E5CFD273D5C9}" dt="2024-07-31T13:45:56.282" v="448" actId="478"/>
          <ac:spMkLst>
            <pc:docMk/>
            <pc:sldMk cId="3111992389" sldId="2145706697"/>
            <ac:spMk id="14" creationId="{BF897C79-8842-4030-B024-07ED06BBDBE1}"/>
          </ac:spMkLst>
        </pc:spChg>
        <pc:spChg chg="del">
          <ac:chgData name="Aditya Verma" userId="f532c1d4-bde5-4733-b48f-4cb26fd68217" providerId="ADAL" clId="{223BED40-785B-47EE-B9B2-E5CFD273D5C9}" dt="2024-07-31T13:45:54.534" v="447" actId="478"/>
          <ac:spMkLst>
            <pc:docMk/>
            <pc:sldMk cId="3111992389" sldId="2145706697"/>
            <ac:spMk id="15" creationId="{46586139-AE5C-472D-A07E-F0EAE9BE67BE}"/>
          </ac:spMkLst>
        </pc:spChg>
        <pc:spChg chg="mod">
          <ac:chgData name="Aditya Verma" userId="f532c1d4-bde5-4733-b48f-4cb26fd68217" providerId="ADAL" clId="{223BED40-785B-47EE-B9B2-E5CFD273D5C9}" dt="2024-07-31T13:41:21.254" v="353" actId="403"/>
          <ac:spMkLst>
            <pc:docMk/>
            <pc:sldMk cId="3111992389" sldId="2145706697"/>
            <ac:spMk id="25" creationId="{4E4FEF0D-9D63-4C02-B634-5BD8355AA49F}"/>
          </ac:spMkLst>
        </pc:spChg>
        <pc:cxnChg chg="del">
          <ac:chgData name="Aditya Verma" userId="f532c1d4-bde5-4733-b48f-4cb26fd68217" providerId="ADAL" clId="{223BED40-785B-47EE-B9B2-E5CFD273D5C9}" dt="2024-07-31T13:45:58.561" v="449" actId="478"/>
          <ac:cxnSpMkLst>
            <pc:docMk/>
            <pc:sldMk cId="3111992389" sldId="2145706697"/>
            <ac:cxnSpMk id="11" creationId="{75848518-4DB7-4DAD-B600-4D01734CCAF1}"/>
          </ac:cxnSpMkLst>
        </pc:cxnChg>
      </pc:sldChg>
      <pc:sldChg chg="modSp add">
        <pc:chgData name="Aditya Verma" userId="f532c1d4-bde5-4733-b48f-4cb26fd68217" providerId="ADAL" clId="{223BED40-785B-47EE-B9B2-E5CFD273D5C9}" dt="2024-07-31T13:25:26.443" v="173"/>
        <pc:sldMkLst>
          <pc:docMk/>
          <pc:sldMk cId="2338651362" sldId="2145706698"/>
        </pc:sldMkLst>
        <pc:spChg chg="mod">
          <ac:chgData name="Aditya Verma" userId="f532c1d4-bde5-4733-b48f-4cb26fd68217" providerId="ADAL" clId="{223BED40-785B-47EE-B9B2-E5CFD273D5C9}" dt="2024-07-31T13:25:26.443" v="173"/>
          <ac:spMkLst>
            <pc:docMk/>
            <pc:sldMk cId="2338651362" sldId="2145706698"/>
            <ac:spMk id="2" creationId="{0107FA66-646B-42C0-A453-9C2949F7188C}"/>
          </ac:spMkLst>
        </pc:spChg>
      </pc:sldChg>
      <pc:sldChg chg="modSp add mod">
        <pc:chgData name="Aditya Verma" userId="f532c1d4-bde5-4733-b48f-4cb26fd68217" providerId="ADAL" clId="{223BED40-785B-47EE-B9B2-E5CFD273D5C9}" dt="2024-07-31T13:41:33.265" v="355" actId="1076"/>
        <pc:sldMkLst>
          <pc:docMk/>
          <pc:sldMk cId="1558719600" sldId="2145706699"/>
        </pc:sldMkLst>
        <pc:spChg chg="mod">
          <ac:chgData name="Aditya Verma" userId="f532c1d4-bde5-4733-b48f-4cb26fd68217" providerId="ADAL" clId="{223BED40-785B-47EE-B9B2-E5CFD273D5C9}" dt="2024-07-31T13:41:33.265" v="355" actId="1076"/>
          <ac:spMkLst>
            <pc:docMk/>
            <pc:sldMk cId="1558719600" sldId="2145706699"/>
            <ac:spMk id="2" creationId="{0107FA66-646B-42C0-A453-9C2949F7188C}"/>
          </ac:spMkLst>
        </pc:spChg>
      </pc:sldChg>
      <pc:sldChg chg="modSp add">
        <pc:chgData name="Aditya Verma" userId="f532c1d4-bde5-4733-b48f-4cb26fd68217" providerId="ADAL" clId="{223BED40-785B-47EE-B9B2-E5CFD273D5C9}" dt="2024-07-31T13:25:26.443" v="173"/>
        <pc:sldMkLst>
          <pc:docMk/>
          <pc:sldMk cId="4011433294" sldId="2145706700"/>
        </pc:sldMkLst>
        <pc:spChg chg="mod">
          <ac:chgData name="Aditya Verma" userId="f532c1d4-bde5-4733-b48f-4cb26fd68217" providerId="ADAL" clId="{223BED40-785B-47EE-B9B2-E5CFD273D5C9}" dt="2024-07-31T13:25:26.443" v="173"/>
          <ac:spMkLst>
            <pc:docMk/>
            <pc:sldMk cId="4011433294" sldId="2145706700"/>
            <ac:spMk id="2" creationId="{0107FA66-646B-42C0-A453-9C2949F7188C}"/>
          </ac:spMkLst>
        </pc:spChg>
      </pc:sldChg>
      <pc:sldChg chg="modSp add mod">
        <pc:chgData name="Aditya Verma" userId="f532c1d4-bde5-4733-b48f-4cb26fd68217" providerId="ADAL" clId="{223BED40-785B-47EE-B9B2-E5CFD273D5C9}" dt="2024-07-31T13:25:26.443" v="173"/>
        <pc:sldMkLst>
          <pc:docMk/>
          <pc:sldMk cId="3998632226" sldId="2145706701"/>
        </pc:sldMkLst>
        <pc:spChg chg="mod">
          <ac:chgData name="Aditya Verma" userId="f532c1d4-bde5-4733-b48f-4cb26fd68217" providerId="ADAL" clId="{223BED40-785B-47EE-B9B2-E5CFD273D5C9}" dt="2024-07-31T13:25:26.443" v="173"/>
          <ac:spMkLst>
            <pc:docMk/>
            <pc:sldMk cId="3998632226" sldId="2145706701"/>
            <ac:spMk id="2" creationId="{0107FA66-646B-42C0-A453-9C2949F7188C}"/>
          </ac:spMkLst>
        </pc:spChg>
        <pc:spChg chg="mod">
          <ac:chgData name="Aditya Verma" userId="f532c1d4-bde5-4733-b48f-4cb26fd68217" providerId="ADAL" clId="{223BED40-785B-47EE-B9B2-E5CFD273D5C9}" dt="2024-07-31T13:25:21.259" v="141" actId="27636"/>
          <ac:spMkLst>
            <pc:docMk/>
            <pc:sldMk cId="3998632226" sldId="2145706701"/>
            <ac:spMk id="3" creationId="{E6EB4016-53BF-47E2-8C18-4CAA9DE4C1F2}"/>
          </ac:spMkLst>
        </pc:spChg>
      </pc:sldChg>
      <pc:sldChg chg="add">
        <pc:chgData name="Aditya Verma" userId="f532c1d4-bde5-4733-b48f-4cb26fd68217" providerId="ADAL" clId="{223BED40-785B-47EE-B9B2-E5CFD273D5C9}" dt="2024-07-31T13:24:28.891" v="108"/>
        <pc:sldMkLst>
          <pc:docMk/>
          <pc:sldMk cId="3308158797" sldId="2145706702"/>
        </pc:sldMkLst>
      </pc:sldChg>
      <pc:sldChg chg="modSp add">
        <pc:chgData name="Aditya Verma" userId="f532c1d4-bde5-4733-b48f-4cb26fd68217" providerId="ADAL" clId="{223BED40-785B-47EE-B9B2-E5CFD273D5C9}" dt="2024-07-31T13:25:26.443" v="173"/>
        <pc:sldMkLst>
          <pc:docMk/>
          <pc:sldMk cId="2789718783" sldId="2145706703"/>
        </pc:sldMkLst>
        <pc:picChg chg="mod">
          <ac:chgData name="Aditya Verma" userId="f532c1d4-bde5-4733-b48f-4cb26fd68217" providerId="ADAL" clId="{223BED40-785B-47EE-B9B2-E5CFD273D5C9}" dt="2024-07-31T13:25:26.443" v="173"/>
          <ac:picMkLst>
            <pc:docMk/>
            <pc:sldMk cId="2789718783" sldId="2145706703"/>
            <ac:picMk id="6" creationId="{297D654A-DCC7-4639-9E61-193D548EC7B8}"/>
          </ac:picMkLst>
        </pc:picChg>
      </pc:sldChg>
      <pc:sldChg chg="modSp add">
        <pc:chgData name="Aditya Verma" userId="f532c1d4-bde5-4733-b48f-4cb26fd68217" providerId="ADAL" clId="{223BED40-785B-47EE-B9B2-E5CFD273D5C9}" dt="2024-07-31T13:25:26.443" v="173"/>
        <pc:sldMkLst>
          <pc:docMk/>
          <pc:sldMk cId="914715929" sldId="2145706704"/>
        </pc:sldMkLst>
        <pc:spChg chg="mod">
          <ac:chgData name="Aditya Verma" userId="f532c1d4-bde5-4733-b48f-4cb26fd68217" providerId="ADAL" clId="{223BED40-785B-47EE-B9B2-E5CFD273D5C9}" dt="2024-07-31T13:25:26.443" v="173"/>
          <ac:spMkLst>
            <pc:docMk/>
            <pc:sldMk cId="914715929" sldId="2145706704"/>
            <ac:spMk id="2" creationId="{0107FA66-646B-42C0-A453-9C2949F7188C}"/>
          </ac:spMkLst>
        </pc:spChg>
      </pc:sldChg>
      <pc:sldChg chg="modSp add mod">
        <pc:chgData name="Aditya Verma" userId="f532c1d4-bde5-4733-b48f-4cb26fd68217" providerId="ADAL" clId="{223BED40-785B-47EE-B9B2-E5CFD273D5C9}" dt="2024-07-31T13:43:25.625" v="406" actId="20577"/>
        <pc:sldMkLst>
          <pc:docMk/>
          <pc:sldMk cId="1681281583" sldId="2145706705"/>
        </pc:sldMkLst>
        <pc:spChg chg="mod">
          <ac:chgData name="Aditya Verma" userId="f532c1d4-bde5-4733-b48f-4cb26fd68217" providerId="ADAL" clId="{223BED40-785B-47EE-B9B2-E5CFD273D5C9}" dt="2024-07-31T13:43:22.988" v="401" actId="1076"/>
          <ac:spMkLst>
            <pc:docMk/>
            <pc:sldMk cId="1681281583" sldId="2145706705"/>
            <ac:spMk id="2" creationId="{0107FA66-646B-42C0-A453-9C2949F7188C}"/>
          </ac:spMkLst>
        </pc:spChg>
        <pc:spChg chg="mod">
          <ac:chgData name="Aditya Verma" userId="f532c1d4-bde5-4733-b48f-4cb26fd68217" providerId="ADAL" clId="{223BED40-785B-47EE-B9B2-E5CFD273D5C9}" dt="2024-07-31T13:43:25.625" v="406" actId="20577"/>
          <ac:spMkLst>
            <pc:docMk/>
            <pc:sldMk cId="1681281583" sldId="2145706705"/>
            <ac:spMk id="3" creationId="{E6EB4016-53BF-47E2-8C18-4CAA9DE4C1F2}"/>
          </ac:spMkLst>
        </pc:spChg>
      </pc:sldChg>
      <pc:sldChg chg="add">
        <pc:chgData name="Aditya Verma" userId="f532c1d4-bde5-4733-b48f-4cb26fd68217" providerId="ADAL" clId="{223BED40-785B-47EE-B9B2-E5CFD273D5C9}" dt="2024-07-31T13:24:28.891" v="108"/>
        <pc:sldMkLst>
          <pc:docMk/>
          <pc:sldMk cId="2992863659" sldId="2145706706"/>
        </pc:sldMkLst>
      </pc:sldChg>
      <pc:sldMasterChg chg="delSldLayout">
        <pc:chgData name="Aditya Verma" userId="f532c1d4-bde5-4733-b48f-4cb26fd68217" providerId="ADAL" clId="{223BED40-785B-47EE-B9B2-E5CFD273D5C9}" dt="2024-07-31T13:24:27.125" v="107" actId="47"/>
        <pc:sldMasterMkLst>
          <pc:docMk/>
          <pc:sldMasterMk cId="2647310266" sldId="2147483682"/>
        </pc:sldMasterMkLst>
        <pc:sldLayoutChg chg="del">
          <pc:chgData name="Aditya Verma" userId="f532c1d4-bde5-4733-b48f-4cb26fd68217" providerId="ADAL" clId="{223BED40-785B-47EE-B9B2-E5CFD273D5C9}" dt="2024-07-31T13:24:27.125" v="107" actId="47"/>
          <pc:sldLayoutMkLst>
            <pc:docMk/>
            <pc:sldMasterMk cId="2647310266" sldId="2147483682"/>
            <pc:sldLayoutMk cId="1038078290" sldId="2147483694"/>
          </pc:sldLayoutMkLst>
        </pc:sldLayoutChg>
        <pc:sldLayoutChg chg="del">
          <pc:chgData name="Aditya Verma" userId="f532c1d4-bde5-4733-b48f-4cb26fd68217" providerId="ADAL" clId="{223BED40-785B-47EE-B9B2-E5CFD273D5C9}" dt="2024-07-31T13:24:27.125" v="107" actId="47"/>
          <pc:sldLayoutMkLst>
            <pc:docMk/>
            <pc:sldMasterMk cId="2647310266" sldId="2147483682"/>
            <pc:sldLayoutMk cId="976210309" sldId="2147483695"/>
          </pc:sldLayoutMkLst>
        </pc:sldLayoutChg>
      </pc:sldMaster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2259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46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0D51B9-A61A-4FDC-9E0F-E2A63E0E9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0"/>
            <a:ext cx="6888162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3129"/>
            <a:ext cx="11386134" cy="2215991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8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3668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50DA69-657E-41C3-B340-B16C354C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11406187" cy="4951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0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light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9E73A-8AF6-4995-85C4-948312F9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7C5D7A7-45E9-4756-B28B-644907783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1447800"/>
            <a:ext cx="11406188" cy="4951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7501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3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4515F3-E20E-47CC-8314-0A030AB3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3" y="1327151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71047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1047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30755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30755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12064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339007"/>
            <a:ext cx="11386134" cy="2031325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100000"/>
              </a:lnSpc>
              <a:defRPr sz="6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242574"/>
            <a:ext cx="11379200" cy="307777"/>
          </a:xfrm>
        </p:spPr>
        <p:txBody>
          <a:bodyPr wrap="square" lIns="36000" tIns="0" rIns="36000">
            <a:sp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2696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46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96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0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898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78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460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376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50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364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431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115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36532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08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7/31/2024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831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7/31/2024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06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905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559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0D51B9-A61A-4FDC-9E0F-E2A63E0E9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0"/>
            <a:ext cx="6888162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3129"/>
            <a:ext cx="11386134" cy="2215991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8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6474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50DA69-657E-41C3-B340-B16C354C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11406187" cy="4951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45329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light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9E73A-8AF6-4995-85C4-948312F9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7C5D7A7-45E9-4756-B28B-644907783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1447800"/>
            <a:ext cx="11406188" cy="4951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23999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3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4515F3-E20E-47CC-8314-0A030AB3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3" y="1327151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71047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1047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30755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30755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0638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339007"/>
            <a:ext cx="11386134" cy="2031325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100000"/>
              </a:lnSpc>
              <a:defRPr sz="6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242574"/>
            <a:ext cx="11379200" cy="307777"/>
          </a:xfrm>
        </p:spPr>
        <p:txBody>
          <a:bodyPr wrap="square" lIns="36000" tIns="0" rIns="36000">
            <a:sp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9096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AD6EE87-EBD5-4F12-A48A-63ACA297AC8F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25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837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994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1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514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690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165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400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38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772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99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50DA69-657E-41C3-B340-B16C354C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11406187" cy="4951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37938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3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4515F3-E20E-47CC-8314-0A030AB3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3" y="1327151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71047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1047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30755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30755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7600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27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798" r:id="rId19"/>
    <p:sldLayoutId id="2147483799" r:id="rId20"/>
    <p:sldLayoutId id="2147483800" r:id="rId21"/>
    <p:sldLayoutId id="2147483801" r:id="rId22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64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i-ver/Space-Y-" TargetMode="External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i-ver/Space-Y-" TargetMode="External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i-ver/Space-Y-" TargetMode="External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i-ver/Space-Y-" TargetMode="Externa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i-ver/Space-Y-" TargetMode="Externa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" Target="slide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" Target="slide16.xml"/><Relationship Id="rId2" Type="http://schemas.openxmlformats.org/officeDocument/2006/relationships/tags" Target="../tags/tag2.xml"/><Relationship Id="rId16" Type="http://schemas.openxmlformats.org/officeDocument/2006/relationships/slide" Target="slide17.xml"/><Relationship Id="rId20" Type="http://schemas.openxmlformats.org/officeDocument/2006/relationships/slide" Target="slide3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35.xml"/><Relationship Id="rId10" Type="http://schemas.openxmlformats.org/officeDocument/2006/relationships/tags" Target="../tags/tag10.xml"/><Relationship Id="rId19" Type="http://schemas.openxmlformats.org/officeDocument/2006/relationships/slide" Target="slide5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6.png"/><Relationship Id="rId5" Type="http://schemas.openxmlformats.org/officeDocument/2006/relationships/image" Target="../media/image82.png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hyperlink" Target="https://github.com/adi-ver/Space-Y-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hyperlink" Target="https://github.com/adi-ver/Space-Y-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0.xml"/><Relationship Id="rId6" Type="http://schemas.openxmlformats.org/officeDocument/2006/relationships/hyperlink" Target="https://github.com/adi-ver/Space-Y-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0.xml"/><Relationship Id="rId6" Type="http://schemas.openxmlformats.org/officeDocument/2006/relationships/hyperlink" Target="https://github.com/adi-ver/Space-Y-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outdoor, sky, fountain, rainbow&#10;&#10;Description automatically generated">
            <a:extLst>
              <a:ext uri="{FF2B5EF4-FFF2-40B4-BE49-F238E27FC236}">
                <a16:creationId xmlns:a16="http://schemas.microsoft.com/office/drawing/2014/main" id="{BDA10515-EEE4-4D39-90D6-4F77CB065B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8" r="1652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97F49A-2076-4D7A-8093-50A211BBE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352" y="2293129"/>
            <a:ext cx="10947771" cy="2215991"/>
          </a:xfrm>
        </p:spPr>
        <p:txBody>
          <a:bodyPr/>
          <a:lstStyle/>
          <a:p>
            <a:r>
              <a:rPr lang="en-GB" dirty="0"/>
              <a:t>IBM Data Science Capstone Project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50674C3-7EDD-4667-823F-2182E9DDA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1523494"/>
          </a:xfrm>
        </p:spPr>
        <p:txBody>
          <a:bodyPr/>
          <a:lstStyle/>
          <a:p>
            <a:r>
              <a:rPr lang="en-US" sz="2400" dirty="0"/>
              <a:t>Space X Falcon 9 Landing Analysis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Aditya Verma</a:t>
            </a:r>
          </a:p>
        </p:txBody>
      </p:sp>
    </p:spTree>
    <p:extLst>
      <p:ext uri="{BB962C8B-B14F-4D97-AF65-F5344CB8AC3E}">
        <p14:creationId xmlns:p14="http://schemas.microsoft.com/office/powerpoint/2010/main" val="605199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23" y="70092"/>
            <a:ext cx="11302125" cy="73652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Exploratory data analysis (eda) – 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3AA93-4A89-4C9E-AF21-6B1D837B5C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SCATTER CHARTS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Scatter charts were produced to visualize the relationships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Flight Number and Launch 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Payload and Launch 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Orbit Type and Flight Number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Payload and Orbit 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97E5C3-0229-4F4A-91A8-A5E22C1130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BAR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1B1CCC-E4DB-4CD3-880A-2212EC6056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A bar chart was produced to visualize the relationship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Success Rate and Orbit 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43D29-7267-45B3-9E41-F9AF22D0E5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LINE CHARTS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C3B6BE-FA9F-4878-9BD2-26B3B4EFB7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Line charts were produced to visualize the relationships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Success Rate and Year (i.e. the launch success yearly trend)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34484-F223-4342-8F4D-1F5A8C9C8198}"/>
              </a:ext>
            </a:extLst>
          </p:cNvPr>
          <p:cNvSpPr txBox="1"/>
          <p:nvPr/>
        </p:nvSpPr>
        <p:spPr>
          <a:xfrm>
            <a:off x="8221653" y="6387301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160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1221B71-29C8-4301-9C0F-51C64AF002E3}"/>
              </a:ext>
            </a:extLst>
          </p:cNvPr>
          <p:cNvSpPr/>
          <p:nvPr/>
        </p:nvSpPr>
        <p:spPr>
          <a:xfrm>
            <a:off x="1690572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  <a:gd name="connsiteX6" fmla="*/ 78081 w 884912"/>
              <a:gd name="connsiteY6" fmla="*/ 0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lnTo>
                  <a:pt x="78081" y="0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61016E6-D9EE-41C2-9E63-E043E62FAB42}"/>
              </a:ext>
            </a:extLst>
          </p:cNvPr>
          <p:cNvSpPr/>
          <p:nvPr/>
        </p:nvSpPr>
        <p:spPr>
          <a:xfrm>
            <a:off x="1846733" y="4788241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1EAFE71-38B4-43D2-BB7D-79B9E3B5B446}"/>
              </a:ext>
            </a:extLst>
          </p:cNvPr>
          <p:cNvSpPr/>
          <p:nvPr/>
        </p:nvSpPr>
        <p:spPr>
          <a:xfrm>
            <a:off x="1898787" y="4619066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80E07A9-3A8C-48E4-89E6-E73273FBA864}"/>
              </a:ext>
            </a:extLst>
          </p:cNvPr>
          <p:cNvSpPr/>
          <p:nvPr/>
        </p:nvSpPr>
        <p:spPr>
          <a:xfrm>
            <a:off x="2080975" y="4645093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4AC724C-319B-4ED4-A0F4-ADF3E6427C3C}"/>
              </a:ext>
            </a:extLst>
          </p:cNvPr>
          <p:cNvSpPr/>
          <p:nvPr/>
        </p:nvSpPr>
        <p:spPr>
          <a:xfrm>
            <a:off x="2080975" y="4462905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045D900-C50E-4D92-BD77-85478ED51149}"/>
              </a:ext>
            </a:extLst>
          </p:cNvPr>
          <p:cNvSpPr/>
          <p:nvPr/>
        </p:nvSpPr>
        <p:spPr>
          <a:xfrm>
            <a:off x="2250149" y="441085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928A252-D812-4851-B151-D1AF8EB42026}"/>
              </a:ext>
            </a:extLst>
          </p:cNvPr>
          <p:cNvSpPr/>
          <p:nvPr/>
        </p:nvSpPr>
        <p:spPr>
          <a:xfrm>
            <a:off x="2432337" y="441085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023A8EC-D5F4-432C-8FC4-44653A8EC4E0}"/>
              </a:ext>
            </a:extLst>
          </p:cNvPr>
          <p:cNvSpPr/>
          <p:nvPr/>
        </p:nvSpPr>
        <p:spPr>
          <a:xfrm>
            <a:off x="2432337" y="4215650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1959A9D-C398-49A3-8D66-868700FB64E7}"/>
              </a:ext>
            </a:extLst>
          </p:cNvPr>
          <p:cNvSpPr/>
          <p:nvPr/>
        </p:nvSpPr>
        <p:spPr>
          <a:xfrm>
            <a:off x="5660925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3F23A67-6876-4367-B808-1B3279027B90}"/>
              </a:ext>
            </a:extLst>
          </p:cNvPr>
          <p:cNvSpPr/>
          <p:nvPr/>
        </p:nvSpPr>
        <p:spPr>
          <a:xfrm>
            <a:off x="5817086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5C2D67E-401B-43D7-A850-0D1E190B7390}"/>
              </a:ext>
            </a:extLst>
          </p:cNvPr>
          <p:cNvSpPr/>
          <p:nvPr/>
        </p:nvSpPr>
        <p:spPr>
          <a:xfrm>
            <a:off x="6012288" y="4150583"/>
            <a:ext cx="143147" cy="728751"/>
          </a:xfrm>
          <a:custGeom>
            <a:avLst/>
            <a:gdLst>
              <a:gd name="connsiteX0" fmla="*/ 0 w 143147"/>
              <a:gd name="connsiteY0" fmla="*/ 0 h 728751"/>
              <a:gd name="connsiteX1" fmla="*/ 143148 w 143147"/>
              <a:gd name="connsiteY1" fmla="*/ 0 h 728751"/>
              <a:gd name="connsiteX2" fmla="*/ 143148 w 143147"/>
              <a:gd name="connsiteY2" fmla="*/ 728751 h 728751"/>
              <a:gd name="connsiteX3" fmla="*/ 0 w 143147"/>
              <a:gd name="connsiteY3" fmla="*/ 728751 h 72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728751">
                <a:moveTo>
                  <a:pt x="0" y="0"/>
                </a:moveTo>
                <a:lnTo>
                  <a:pt x="143148" y="0"/>
                </a:lnTo>
                <a:lnTo>
                  <a:pt x="143148" y="728751"/>
                </a:lnTo>
                <a:lnTo>
                  <a:pt x="0" y="728751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519FD71-DBEF-4D7A-9BE4-6448FD4AAB9B}"/>
              </a:ext>
            </a:extLst>
          </p:cNvPr>
          <p:cNvSpPr/>
          <p:nvPr/>
        </p:nvSpPr>
        <p:spPr>
          <a:xfrm>
            <a:off x="6207489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468C236-AC68-4E68-920F-A3295FB25EEC}"/>
              </a:ext>
            </a:extLst>
          </p:cNvPr>
          <p:cNvSpPr/>
          <p:nvPr/>
        </p:nvSpPr>
        <p:spPr>
          <a:xfrm>
            <a:off x="6402690" y="4645093"/>
            <a:ext cx="143147" cy="234241"/>
          </a:xfrm>
          <a:custGeom>
            <a:avLst/>
            <a:gdLst>
              <a:gd name="connsiteX0" fmla="*/ 0 w 143147"/>
              <a:gd name="connsiteY0" fmla="*/ 0 h 234241"/>
              <a:gd name="connsiteX1" fmla="*/ 143148 w 143147"/>
              <a:gd name="connsiteY1" fmla="*/ 0 h 234241"/>
              <a:gd name="connsiteX2" fmla="*/ 143148 w 143147"/>
              <a:gd name="connsiteY2" fmla="*/ 234242 h 234241"/>
              <a:gd name="connsiteX3" fmla="*/ 0 w 143147"/>
              <a:gd name="connsiteY3" fmla="*/ 234242 h 23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234241">
                <a:moveTo>
                  <a:pt x="0" y="0"/>
                </a:moveTo>
                <a:lnTo>
                  <a:pt x="143148" y="0"/>
                </a:lnTo>
                <a:lnTo>
                  <a:pt x="143148" y="234242"/>
                </a:lnTo>
                <a:lnTo>
                  <a:pt x="0" y="234242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E0A2103-FC87-4BF8-A2D9-85309DAAB6FD}"/>
              </a:ext>
            </a:extLst>
          </p:cNvPr>
          <p:cNvSpPr/>
          <p:nvPr/>
        </p:nvSpPr>
        <p:spPr>
          <a:xfrm>
            <a:off x="9652917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DDD865A-6B6B-4CD7-ADB1-489DFDB86D6D}"/>
              </a:ext>
            </a:extLst>
          </p:cNvPr>
          <p:cNvSpPr/>
          <p:nvPr/>
        </p:nvSpPr>
        <p:spPr>
          <a:xfrm>
            <a:off x="9781750" y="4371811"/>
            <a:ext cx="756079" cy="443757"/>
          </a:xfrm>
          <a:custGeom>
            <a:avLst/>
            <a:gdLst>
              <a:gd name="connsiteX0" fmla="*/ 547865 w 756079"/>
              <a:gd name="connsiteY0" fmla="*/ 0 h 443757"/>
              <a:gd name="connsiteX1" fmla="*/ 624644 w 756079"/>
              <a:gd name="connsiteY1" fmla="*/ 76779 h 443757"/>
              <a:gd name="connsiteX2" fmla="*/ 521838 w 756079"/>
              <a:gd name="connsiteY2" fmla="*/ 179585 h 443757"/>
              <a:gd name="connsiteX3" fmla="*/ 443758 w 756079"/>
              <a:gd name="connsiteY3" fmla="*/ 101505 h 443757"/>
              <a:gd name="connsiteX4" fmla="*/ 313623 w 756079"/>
              <a:gd name="connsiteY4" fmla="*/ 231639 h 443757"/>
              <a:gd name="connsiteX5" fmla="*/ 235543 w 756079"/>
              <a:gd name="connsiteY5" fmla="*/ 153558 h 443757"/>
              <a:gd name="connsiteX6" fmla="*/ 0 w 756079"/>
              <a:gd name="connsiteY6" fmla="*/ 389101 h 443757"/>
              <a:gd name="connsiteX7" fmla="*/ 54656 w 756079"/>
              <a:gd name="connsiteY7" fmla="*/ 443758 h 443757"/>
              <a:gd name="connsiteX8" fmla="*/ 235543 w 756079"/>
              <a:gd name="connsiteY8" fmla="*/ 262871 h 443757"/>
              <a:gd name="connsiteX9" fmla="*/ 313623 w 756079"/>
              <a:gd name="connsiteY9" fmla="*/ 340952 h 443757"/>
              <a:gd name="connsiteX10" fmla="*/ 443758 w 756079"/>
              <a:gd name="connsiteY10" fmla="*/ 210817 h 443757"/>
              <a:gd name="connsiteX11" fmla="*/ 521838 w 756079"/>
              <a:gd name="connsiteY11" fmla="*/ 288898 h 443757"/>
              <a:gd name="connsiteX12" fmla="*/ 679300 w 756079"/>
              <a:gd name="connsiteY12" fmla="*/ 131435 h 443757"/>
              <a:gd name="connsiteX13" fmla="*/ 756080 w 756079"/>
              <a:gd name="connsiteY13" fmla="*/ 208215 h 443757"/>
              <a:gd name="connsiteX14" fmla="*/ 756080 w 756079"/>
              <a:gd name="connsiteY14" fmla="*/ 0 h 44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079" h="443757">
                <a:moveTo>
                  <a:pt x="547865" y="0"/>
                </a:moveTo>
                <a:lnTo>
                  <a:pt x="624644" y="76779"/>
                </a:lnTo>
                <a:lnTo>
                  <a:pt x="521838" y="179585"/>
                </a:lnTo>
                <a:lnTo>
                  <a:pt x="443758" y="101505"/>
                </a:lnTo>
                <a:lnTo>
                  <a:pt x="313623" y="231639"/>
                </a:lnTo>
                <a:lnTo>
                  <a:pt x="235543" y="153558"/>
                </a:lnTo>
                <a:lnTo>
                  <a:pt x="0" y="389101"/>
                </a:lnTo>
                <a:lnTo>
                  <a:pt x="54656" y="443758"/>
                </a:lnTo>
                <a:lnTo>
                  <a:pt x="235543" y="262871"/>
                </a:lnTo>
                <a:lnTo>
                  <a:pt x="313623" y="340952"/>
                </a:lnTo>
                <a:lnTo>
                  <a:pt x="443758" y="210817"/>
                </a:lnTo>
                <a:lnTo>
                  <a:pt x="521838" y="288898"/>
                </a:lnTo>
                <a:lnTo>
                  <a:pt x="679300" y="131435"/>
                </a:lnTo>
                <a:lnTo>
                  <a:pt x="756080" y="208215"/>
                </a:lnTo>
                <a:lnTo>
                  <a:pt x="756080" y="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174AEC-7283-400B-8B47-9A56EAADBF61}"/>
              </a:ext>
            </a:extLst>
          </p:cNvPr>
          <p:cNvSpPr txBox="1"/>
          <p:nvPr/>
        </p:nvSpPr>
        <p:spPr>
          <a:xfrm>
            <a:off x="335360" y="5355213"/>
            <a:ext cx="34564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Scatter charts are useful to observe relationships, or correlations, between two numeric variables.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49B91F-C564-4E0F-8D72-886A3A5C574A}"/>
              </a:ext>
            </a:extLst>
          </p:cNvPr>
          <p:cNvSpPr txBox="1"/>
          <p:nvPr/>
        </p:nvSpPr>
        <p:spPr>
          <a:xfrm>
            <a:off x="4322536" y="5355213"/>
            <a:ext cx="34564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Bar charts are used to compare a numerical value to a categorical variable. Horizontal or vertical bar charts can be used, depending on the size of the data.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C044DE-8C42-46A8-9E48-183702740F84}"/>
              </a:ext>
            </a:extLst>
          </p:cNvPr>
          <p:cNvSpPr txBox="1"/>
          <p:nvPr/>
        </p:nvSpPr>
        <p:spPr>
          <a:xfrm>
            <a:off x="8396380" y="5355213"/>
            <a:ext cx="34586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Line charts contain numerical values on both axes, and are generally used to show the change of a variable over time.</a:t>
            </a:r>
          </a:p>
        </p:txBody>
      </p:sp>
    </p:spTree>
    <p:extLst>
      <p:ext uri="{BB962C8B-B14F-4D97-AF65-F5344CB8AC3E}">
        <p14:creationId xmlns:p14="http://schemas.microsoft.com/office/powerpoint/2010/main" val="2584317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68444"/>
            <a:ext cx="10772775" cy="1658198"/>
          </a:xfrm>
        </p:spPr>
        <p:txBody>
          <a:bodyPr/>
          <a:lstStyle/>
          <a:p>
            <a:r>
              <a:rPr lang="en-US" dirty="0"/>
              <a:t>Exploratory data analysis (eda) – </a:t>
            </a:r>
            <a:r>
              <a:rPr lang="en-US" dirty="0">
                <a:solidFill>
                  <a:schemeClr val="accent2"/>
                </a:solidFill>
              </a:rPr>
              <a:t>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To gather some information about the dataset, some SQL queries were performed. </a:t>
            </a:r>
          </a:p>
          <a:p>
            <a:endParaRPr lang="en-GB" sz="1600" dirty="0"/>
          </a:p>
          <a:p>
            <a:r>
              <a:rPr lang="en-GB" sz="1600" dirty="0"/>
              <a:t>The SQL queries performed on the data set were used to: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Display the names of the unique launch sites in the space mission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Display 5 records where launch sites begin with the string ‘CCA’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Display the total payload mass carried by boosters launched by NASA (CRS)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Display the average payload mass carried by booster version F9 v1.1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List the date when the first successful landing outcome on a ground pad was achieved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List the names of the boosters which had success on a drone ship and a payload mass between 4000 and 6000 kg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List the total number of successful and failed mission outcomes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List the names of the booster versions which have carried the maximum payload mass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List the failed landing outcomes on drone ships, their booster versions, and launch site names for 2015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Rank the count of landing outcomes (such as Failure (drone ship) or Success (ground pad)) between the date 2010-06-04 and 2017-03-20, in descending order</a:t>
            </a:r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E2E145-A81D-4522-B62F-A820552A8190}"/>
              </a:ext>
            </a:extLst>
          </p:cNvPr>
          <p:cNvSpPr txBox="1"/>
          <p:nvPr/>
        </p:nvSpPr>
        <p:spPr>
          <a:xfrm>
            <a:off x="9976732" y="4454049"/>
            <a:ext cx="1453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65037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278816"/>
            <a:ext cx="10772775" cy="1658198"/>
          </a:xfrm>
        </p:spPr>
        <p:txBody>
          <a:bodyPr/>
          <a:lstStyle/>
          <a:p>
            <a:r>
              <a:rPr lang="en-US" dirty="0"/>
              <a:t>Geospatial analysis – </a:t>
            </a:r>
            <a:r>
              <a:rPr lang="en-US" dirty="0">
                <a:solidFill>
                  <a:schemeClr val="accent2"/>
                </a:solidFill>
              </a:rPr>
              <a:t>folium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The following steps were taken to visualize the launch data on an interactive map:</a:t>
            </a:r>
          </a:p>
          <a:p>
            <a:endParaRPr lang="en-GB" sz="16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Mark all launch sites on a map</a:t>
            </a:r>
          </a:p>
          <a:p>
            <a:pPr marL="647700" lvl="2" indent="-285750"/>
            <a:r>
              <a:rPr lang="en-GB" sz="1200" dirty="0"/>
              <a:t>Initialise the map using a Folium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Map</a:t>
            </a:r>
            <a:r>
              <a:rPr lang="en-GB" sz="1200" dirty="0"/>
              <a:t> object</a:t>
            </a:r>
          </a:p>
          <a:p>
            <a:pPr marL="647700" lvl="2" indent="-285750"/>
            <a:r>
              <a:rPr lang="en-GB" sz="1200" dirty="0"/>
              <a:t>Add a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folium.Circle</a:t>
            </a:r>
            <a:r>
              <a:rPr lang="en-GB" sz="1200" dirty="0"/>
              <a:t> and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 dirty="0"/>
              <a:t> for each launch site on the launch map</a:t>
            </a:r>
          </a:p>
          <a:p>
            <a:pPr lvl="2" indent="0">
              <a:buNone/>
            </a:pP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Mark the success/failed launches for each site on a map</a:t>
            </a:r>
          </a:p>
          <a:p>
            <a:pPr marL="647700" lvl="2" indent="-285750"/>
            <a:r>
              <a:rPr lang="en-GB" sz="1200" dirty="0"/>
              <a:t>As many launches have the same coordinates, it makes sense to cluster them together. </a:t>
            </a:r>
          </a:p>
          <a:p>
            <a:pPr marL="647700" lvl="2" indent="-285750"/>
            <a:r>
              <a:rPr lang="en-GB" sz="1200" dirty="0"/>
              <a:t>Before clustering them, assign a marker colour of successful (class = 1) as green, and failed (class = 0) as red.</a:t>
            </a:r>
          </a:p>
          <a:p>
            <a:pPr marL="647700" lvl="2" indent="-285750"/>
            <a:r>
              <a:rPr lang="en-GB" sz="1200" dirty="0"/>
              <a:t>To put the launches into clusters, for each launch, add a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 dirty="0"/>
              <a:t> to the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MarkerCluster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sz="1200" dirty="0"/>
              <a:t> object.</a:t>
            </a:r>
          </a:p>
          <a:p>
            <a:pPr marL="647700" lvl="2" indent="-285750"/>
            <a:r>
              <a:rPr lang="en-GB" sz="1200" dirty="0"/>
              <a:t>Create an icon as a text label, assigning the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icon_color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/>
              <a:t>as the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marker_colour</a:t>
            </a:r>
            <a:r>
              <a:rPr lang="en-GB" sz="1200" dirty="0"/>
              <a:t> determined previously.</a:t>
            </a:r>
          </a:p>
          <a:p>
            <a:pPr lvl="2" indent="0">
              <a:buNone/>
            </a:pP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Calculate the distances between a launch site to its proximities</a:t>
            </a:r>
          </a:p>
          <a:p>
            <a:pPr marL="647700" lvl="2" indent="-285750"/>
            <a:r>
              <a:rPr lang="en-GB" sz="1200" dirty="0"/>
              <a:t>To explore the proximities of launch sites, calculations of distances between points can be made using the </a:t>
            </a:r>
            <a:r>
              <a:rPr lang="en-GB" sz="1200" dirty="0">
                <a:solidFill>
                  <a:srgbClr val="D69D68"/>
                </a:solidFill>
                <a:latin typeface="Consolas" panose="020B0609020204030204" pitchFamily="49" charset="0"/>
              </a:rPr>
              <a:t>Lat</a:t>
            </a:r>
            <a:r>
              <a:rPr lang="en-GB" sz="1200" dirty="0"/>
              <a:t> and </a:t>
            </a:r>
            <a:r>
              <a:rPr lang="en-GB" sz="1200" dirty="0">
                <a:solidFill>
                  <a:srgbClr val="D69D68"/>
                </a:solidFill>
                <a:latin typeface="Consolas" panose="020B0609020204030204" pitchFamily="49" charset="0"/>
              </a:rPr>
              <a:t>Long</a:t>
            </a:r>
            <a:r>
              <a:rPr lang="en-GB" sz="1200" dirty="0"/>
              <a:t> values.</a:t>
            </a:r>
          </a:p>
          <a:p>
            <a:pPr marL="647700" lvl="2" indent="-285750"/>
            <a:r>
              <a:rPr lang="en-GB" sz="1200" dirty="0"/>
              <a:t>After marking a point using the </a:t>
            </a:r>
            <a:r>
              <a:rPr lang="en-GB" sz="1200" dirty="0">
                <a:solidFill>
                  <a:srgbClr val="D69D68"/>
                </a:solidFill>
                <a:latin typeface="Consolas" panose="020B0609020204030204" pitchFamily="49" charset="0"/>
              </a:rPr>
              <a:t>Lat</a:t>
            </a:r>
            <a:r>
              <a:rPr lang="en-GB" sz="1200" dirty="0"/>
              <a:t> and </a:t>
            </a:r>
            <a:r>
              <a:rPr lang="en-GB" sz="1200" dirty="0">
                <a:solidFill>
                  <a:srgbClr val="D69D68"/>
                </a:solidFill>
                <a:latin typeface="Consolas" panose="020B0609020204030204" pitchFamily="49" charset="0"/>
              </a:rPr>
              <a:t>Long</a:t>
            </a:r>
            <a:r>
              <a:rPr lang="en-GB" sz="1200" dirty="0"/>
              <a:t> values, create a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 dirty="0"/>
              <a:t> object to show the distance.</a:t>
            </a:r>
          </a:p>
          <a:p>
            <a:pPr marL="647700" lvl="2" indent="-285750"/>
            <a:r>
              <a:rPr lang="en-GB" sz="1200" dirty="0"/>
              <a:t>To display the distance line between two points, draw a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folium.PolyLine</a:t>
            </a:r>
            <a:r>
              <a:rPr lang="en-GB" sz="1200" dirty="0"/>
              <a:t> and add this to the map.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BBE921-76A2-491F-95BB-852950A1B925}"/>
              </a:ext>
            </a:extLst>
          </p:cNvPr>
          <p:cNvSpPr txBox="1"/>
          <p:nvPr/>
        </p:nvSpPr>
        <p:spPr>
          <a:xfrm>
            <a:off x="9897904" y="5825299"/>
            <a:ext cx="153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0905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55760"/>
            <a:ext cx="10772775" cy="1658198"/>
          </a:xfrm>
        </p:spPr>
        <p:txBody>
          <a:bodyPr/>
          <a:lstStyle/>
          <a:p>
            <a:r>
              <a:rPr lang="en-US" dirty="0"/>
              <a:t>Interactive dashboard – </a:t>
            </a:r>
            <a:r>
              <a:rPr lang="en-US" dirty="0">
                <a:solidFill>
                  <a:schemeClr val="accent2"/>
                </a:solidFill>
              </a:rPr>
              <a:t>plotly dash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1600" dirty="0">
                <a:solidFill>
                  <a:schemeClr val="accent2"/>
                </a:solidFill>
              </a:rPr>
              <a:t>The following plots were added to a Plotly Dash dashboard to have an interactive visualisation of the data: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Pie chart (</a:t>
            </a:r>
            <a:r>
              <a:rPr lang="en-GB" dirty="0" err="1">
                <a:solidFill>
                  <a:srgbClr val="61AFEF"/>
                </a:solidFill>
                <a:latin typeface="Consolas" panose="020B0609020204030204" pitchFamily="49" charset="0"/>
              </a:rPr>
              <a:t>px.pie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dirty="0"/>
              <a:t>) showing the total successful launches per site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This makes it clear to see which sites are most successful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The chart could also be filtered (using a </a:t>
            </a:r>
            <a:r>
              <a:rPr lang="en-GB" sz="2000" dirty="0" err="1">
                <a:solidFill>
                  <a:srgbClr val="61AFEF"/>
                </a:solidFill>
                <a:latin typeface="Consolas" panose="020B0609020204030204" pitchFamily="49" charset="0"/>
              </a:rPr>
              <a:t>dcc.Dropdown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dirty="0"/>
              <a:t> object) to see the success/failure ratio for an individual site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Scatter graph (</a:t>
            </a:r>
            <a:r>
              <a:rPr lang="en-GB" dirty="0" err="1">
                <a:solidFill>
                  <a:srgbClr val="61AFEF"/>
                </a:solidFill>
                <a:latin typeface="Consolas" panose="020B0609020204030204" pitchFamily="49" charset="0"/>
              </a:rPr>
              <a:t>px.scatter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dirty="0"/>
              <a:t>) to show the correlation between outcome (success or not) and payload mass (kg)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This could be filtered (using a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RangeSlider()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object) by ranges of payload masses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It could also be filtered by booster version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143B8-C817-4278-823F-5EC99DE45B22}"/>
              </a:ext>
            </a:extLst>
          </p:cNvPr>
          <p:cNvSpPr txBox="1"/>
          <p:nvPr/>
        </p:nvSpPr>
        <p:spPr>
          <a:xfrm>
            <a:off x="9424938" y="6118729"/>
            <a:ext cx="236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80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0987DCC-17D6-4908-99E6-7D8B3662B1B4}"/>
              </a:ext>
            </a:extLst>
          </p:cNvPr>
          <p:cNvSpPr txBox="1">
            <a:spLocks/>
          </p:cNvSpPr>
          <p:nvPr/>
        </p:nvSpPr>
        <p:spPr>
          <a:xfrm>
            <a:off x="452823" y="943691"/>
            <a:ext cx="11406187" cy="69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</a:rPr>
              <a:t>The following steps were taking to develop, evaluate, and find the best performing classification model: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84" y="-179133"/>
            <a:ext cx="10772775" cy="1658198"/>
          </a:xfrm>
        </p:spPr>
        <p:txBody>
          <a:bodyPr/>
          <a:lstStyle/>
          <a:p>
            <a:r>
              <a:rPr lang="en-US" dirty="0"/>
              <a:t>Predictive Analysis - </a:t>
            </a:r>
            <a:r>
              <a:rPr lang="en-US" dirty="0">
                <a:solidFill>
                  <a:schemeClr val="accent2"/>
                </a:solidFill>
              </a:rPr>
              <a:t>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143B8-C817-4278-823F-5EC99DE45B22}"/>
              </a:ext>
            </a:extLst>
          </p:cNvPr>
          <p:cNvSpPr txBox="1"/>
          <p:nvPr/>
        </p:nvSpPr>
        <p:spPr>
          <a:xfrm>
            <a:off x="8810083" y="5983395"/>
            <a:ext cx="194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2000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19E86AD-4F22-44EB-985C-3492E63D0619}"/>
              </a:ext>
            </a:extLst>
          </p:cNvPr>
          <p:cNvSpPr txBox="1">
            <a:spLocks/>
          </p:cNvSpPr>
          <p:nvPr/>
        </p:nvSpPr>
        <p:spPr>
          <a:xfrm>
            <a:off x="404813" y="2085331"/>
            <a:ext cx="3456432" cy="69964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Model Development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74DE6FD-8B6A-4808-8CE8-E36BFA77926E}"/>
              </a:ext>
            </a:extLst>
          </p:cNvPr>
          <p:cNvSpPr txBox="1">
            <a:spLocks/>
          </p:cNvSpPr>
          <p:nvPr/>
        </p:nvSpPr>
        <p:spPr>
          <a:xfrm>
            <a:off x="352395" y="2656254"/>
            <a:ext cx="3314923" cy="340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To prepare the dataset for model development: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Load dataset		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Perform necessary data transformations (standardise and pre-process)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Split data into training and test data sets, using </a:t>
            </a:r>
            <a:r>
              <a:rPr lang="en-GB" sz="14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Decide which type of machine learning algorithms are most appropriate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Create a 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GridSearchCV</a:t>
            </a:r>
            <a:r>
              <a:rPr lang="en-GB" sz="1400" dirty="0"/>
              <a:t> object and a dictionary of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Fit the object to the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Use the training data set to train the model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7A875CC-EF90-42D3-815E-2E756F4098E1}"/>
              </a:ext>
            </a:extLst>
          </p:cNvPr>
          <p:cNvSpPr txBox="1">
            <a:spLocks/>
          </p:cNvSpPr>
          <p:nvPr/>
        </p:nvSpPr>
        <p:spPr>
          <a:xfrm>
            <a:off x="4371046" y="2121171"/>
            <a:ext cx="2552253" cy="62796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Model Evaluation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50B2867-39C2-445A-993F-32EE99985034}"/>
              </a:ext>
            </a:extLst>
          </p:cNvPr>
          <p:cNvSpPr txBox="1">
            <a:spLocks/>
          </p:cNvSpPr>
          <p:nvPr/>
        </p:nvSpPr>
        <p:spPr>
          <a:xfrm>
            <a:off x="4371047" y="2796483"/>
            <a:ext cx="3237121" cy="34408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Using the output GridSearchCV object:</a:t>
            </a:r>
          </a:p>
          <a:p>
            <a:pPr marL="647700" lvl="2" indent="-285750"/>
            <a:r>
              <a:rPr lang="en-GB" sz="1100" dirty="0">
                <a:solidFill>
                  <a:schemeClr val="bg1"/>
                </a:solidFill>
              </a:rPr>
              <a:t>Check the tuned hyperparameters (</a:t>
            </a:r>
            <a:r>
              <a:rPr lang="en-GB" sz="1100" dirty="0" err="1">
                <a:solidFill>
                  <a:srgbClr val="61AFEF"/>
                </a:solidFill>
                <a:latin typeface="Consolas" panose="020B0609020204030204" pitchFamily="49" charset="0"/>
              </a:rPr>
              <a:t>best_params</a:t>
            </a:r>
            <a:r>
              <a:rPr lang="en-GB" sz="1100" dirty="0">
                <a:solidFill>
                  <a:srgbClr val="61AFEF"/>
                </a:solidFill>
              </a:rPr>
              <a:t>_</a:t>
            </a:r>
            <a:r>
              <a:rPr lang="en-GB" sz="1100" dirty="0">
                <a:solidFill>
                  <a:schemeClr val="bg1"/>
                </a:solidFill>
              </a:rPr>
              <a:t>)</a:t>
            </a:r>
          </a:p>
          <a:p>
            <a:pPr marL="647700" lvl="2" indent="-285750"/>
            <a:r>
              <a:rPr lang="en-GB" sz="1100" dirty="0">
                <a:solidFill>
                  <a:schemeClr val="bg1"/>
                </a:solidFill>
              </a:rPr>
              <a:t>Check the accuracy (</a:t>
            </a:r>
            <a:r>
              <a:rPr lang="en-GB" sz="1100" dirty="0">
                <a:solidFill>
                  <a:srgbClr val="61AFEF"/>
                </a:solidFill>
                <a:latin typeface="Consolas" panose="020B0609020204030204" pitchFamily="49" charset="0"/>
              </a:rPr>
              <a:t>score </a:t>
            </a:r>
            <a:r>
              <a:rPr lang="en-GB" sz="1100" dirty="0">
                <a:solidFill>
                  <a:schemeClr val="bg1"/>
                </a:solidFill>
              </a:rPr>
              <a:t>and</a:t>
            </a:r>
            <a:r>
              <a:rPr lang="en-GB" sz="1100" dirty="0">
                <a:solidFill>
                  <a:srgbClr val="61AFEF"/>
                </a:solidFill>
                <a:latin typeface="Consolas" panose="020B0609020204030204" pitchFamily="49" charset="0"/>
              </a:rPr>
              <a:t> </a:t>
            </a:r>
            <a:r>
              <a:rPr lang="en-GB" sz="1100" dirty="0" err="1">
                <a:solidFill>
                  <a:srgbClr val="61AFEF"/>
                </a:solidFill>
                <a:latin typeface="Consolas" panose="020B0609020204030204" pitchFamily="49" charset="0"/>
              </a:rPr>
              <a:t>best_score</a:t>
            </a:r>
            <a:r>
              <a:rPr lang="en-GB" sz="1100" dirty="0">
                <a:solidFill>
                  <a:srgbClr val="61AFEF"/>
                </a:solidFill>
                <a:latin typeface="Consolas" panose="020B0609020204030204" pitchFamily="49" charset="0"/>
              </a:rPr>
              <a:t>_</a:t>
            </a:r>
            <a:r>
              <a:rPr lang="en-GB" sz="1100" dirty="0">
                <a:solidFill>
                  <a:schemeClr val="bg1"/>
                </a:solidFill>
              </a:rPr>
              <a:t>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Plot and examine the Confusion Matrix</a:t>
            </a:r>
          </a:p>
          <a:p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EDEF60D0-E34D-4BF2-91AF-AA41945706AD}"/>
              </a:ext>
            </a:extLst>
          </p:cNvPr>
          <p:cNvSpPr txBox="1">
            <a:spLocks/>
          </p:cNvSpPr>
          <p:nvPr/>
        </p:nvSpPr>
        <p:spPr>
          <a:xfrm>
            <a:off x="8330755" y="2074444"/>
            <a:ext cx="3456432" cy="72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Finding the Best Classification Model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416AF34B-A4D3-4B3C-BE8E-3FDD87E7BFDB}"/>
              </a:ext>
            </a:extLst>
          </p:cNvPr>
          <p:cNvSpPr txBox="1">
            <a:spLocks/>
          </p:cNvSpPr>
          <p:nvPr/>
        </p:nvSpPr>
        <p:spPr>
          <a:xfrm>
            <a:off x="8330755" y="2799668"/>
            <a:ext cx="3093837" cy="34376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Review the accuracy scores for all chosen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The model with the highest accuracy score is determined as the best performing model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5F135F2-FAEB-4ADF-8D3D-120DEB6BD95C}"/>
              </a:ext>
            </a:extLst>
          </p:cNvPr>
          <p:cNvSpPr/>
          <p:nvPr/>
        </p:nvSpPr>
        <p:spPr>
          <a:xfrm>
            <a:off x="3719736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E840AD5-887F-4118-870B-DC12633121B8}"/>
              </a:ext>
            </a:extLst>
          </p:cNvPr>
          <p:cNvSpPr/>
          <p:nvPr/>
        </p:nvSpPr>
        <p:spPr>
          <a:xfrm>
            <a:off x="7608168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99DD02-F20F-411A-AA6B-19855569220E}"/>
              </a:ext>
            </a:extLst>
          </p:cNvPr>
          <p:cNvGrpSpPr/>
          <p:nvPr/>
        </p:nvGrpSpPr>
        <p:grpSpPr>
          <a:xfrm>
            <a:off x="6610883" y="2168392"/>
            <a:ext cx="493689" cy="533524"/>
            <a:chOff x="5808998" y="4603333"/>
            <a:chExt cx="627520" cy="67815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7D883C1-464F-4C67-B17F-FD5247B4E829}"/>
                </a:ext>
              </a:extLst>
            </p:cNvPr>
            <p:cNvSpPr/>
            <p:nvPr/>
          </p:nvSpPr>
          <p:spPr>
            <a:xfrm>
              <a:off x="6171760" y="4669521"/>
              <a:ext cx="261873" cy="248803"/>
            </a:xfrm>
            <a:custGeom>
              <a:avLst/>
              <a:gdLst>
                <a:gd name="connsiteX0" fmla="*/ 13393 w 261873"/>
                <a:gd name="connsiteY0" fmla="*/ 37253 h 248803"/>
                <a:gd name="connsiteX1" fmla="*/ 172175 w 261873"/>
                <a:gd name="connsiteY1" fmla="*/ 189653 h 248803"/>
                <a:gd name="connsiteX2" fmla="*/ 142838 w 261873"/>
                <a:gd name="connsiteY2" fmla="*/ 172222 h 248803"/>
                <a:gd name="connsiteX3" fmla="*/ 116341 w 261873"/>
                <a:gd name="connsiteY3" fmla="*/ 177095 h 248803"/>
                <a:gd name="connsiteX4" fmla="*/ 121215 w 261873"/>
                <a:gd name="connsiteY4" fmla="*/ 203592 h 248803"/>
                <a:gd name="connsiteX5" fmla="*/ 123788 w 261873"/>
                <a:gd name="connsiteY5" fmla="*/ 205083 h 248803"/>
                <a:gd name="connsiteX6" fmla="*/ 190463 w 261873"/>
                <a:gd name="connsiteY6" fmla="*/ 244612 h 248803"/>
                <a:gd name="connsiteX7" fmla="*/ 202369 w 261873"/>
                <a:gd name="connsiteY7" fmla="*/ 248803 h 248803"/>
                <a:gd name="connsiteX8" fmla="*/ 202845 w 261873"/>
                <a:gd name="connsiteY8" fmla="*/ 248803 h 248803"/>
                <a:gd name="connsiteX9" fmla="*/ 204369 w 261873"/>
                <a:gd name="connsiteY9" fmla="*/ 248803 h 248803"/>
                <a:gd name="connsiteX10" fmla="*/ 205131 w 261873"/>
                <a:gd name="connsiteY10" fmla="*/ 248803 h 248803"/>
                <a:gd name="connsiteX11" fmla="*/ 205131 w 261873"/>
                <a:gd name="connsiteY11" fmla="*/ 248803 h 248803"/>
                <a:gd name="connsiteX12" fmla="*/ 206655 w 261873"/>
                <a:gd name="connsiteY12" fmla="*/ 248803 h 248803"/>
                <a:gd name="connsiteX13" fmla="*/ 218276 w 261873"/>
                <a:gd name="connsiteY13" fmla="*/ 240040 h 248803"/>
                <a:gd name="connsiteX14" fmla="*/ 259995 w 261873"/>
                <a:gd name="connsiteY14" fmla="*/ 169841 h 248803"/>
                <a:gd name="connsiteX15" fmla="*/ 251057 w 261873"/>
                <a:gd name="connsiteY15" fmla="*/ 144426 h 248803"/>
                <a:gd name="connsiteX16" fmla="*/ 227134 w 261873"/>
                <a:gd name="connsiteY16" fmla="*/ 150791 h 248803"/>
                <a:gd name="connsiteX17" fmla="*/ 209513 w 261873"/>
                <a:gd name="connsiteY17" fmla="*/ 180795 h 248803"/>
                <a:gd name="connsiteX18" fmla="*/ 209513 w 261873"/>
                <a:gd name="connsiteY18" fmla="*/ 180795 h 248803"/>
                <a:gd name="connsiteX19" fmla="*/ 84640 w 261873"/>
                <a:gd name="connsiteY19" fmla="*/ 27537 h 248803"/>
                <a:gd name="connsiteX20" fmla="*/ 24728 w 261873"/>
                <a:gd name="connsiteY20" fmla="*/ 867 h 248803"/>
                <a:gd name="connsiteX21" fmla="*/ 867 w 261873"/>
                <a:gd name="connsiteY21" fmla="*/ 13393 h 248803"/>
                <a:gd name="connsiteX22" fmla="*/ 13393 w 261873"/>
                <a:gd name="connsiteY22" fmla="*/ 37253 h 24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873" h="248803">
                  <a:moveTo>
                    <a:pt x="13393" y="37253"/>
                  </a:moveTo>
                  <a:cubicBezTo>
                    <a:pt x="87226" y="60452"/>
                    <a:pt x="145967" y="116833"/>
                    <a:pt x="172175" y="189653"/>
                  </a:cubicBezTo>
                  <a:lnTo>
                    <a:pt x="142838" y="172222"/>
                  </a:lnTo>
                  <a:cubicBezTo>
                    <a:pt x="134176" y="166251"/>
                    <a:pt x="122312" y="168433"/>
                    <a:pt x="116341" y="177095"/>
                  </a:cubicBezTo>
                  <a:cubicBezTo>
                    <a:pt x="110370" y="185758"/>
                    <a:pt x="112552" y="197621"/>
                    <a:pt x="121215" y="203592"/>
                  </a:cubicBezTo>
                  <a:cubicBezTo>
                    <a:pt x="122032" y="204156"/>
                    <a:pt x="122892" y="204654"/>
                    <a:pt x="123788" y="205083"/>
                  </a:cubicBezTo>
                  <a:lnTo>
                    <a:pt x="190463" y="244612"/>
                  </a:lnTo>
                  <a:cubicBezTo>
                    <a:pt x="193840" y="247322"/>
                    <a:pt x="198039" y="248799"/>
                    <a:pt x="202369" y="248803"/>
                  </a:cubicBezTo>
                  <a:lnTo>
                    <a:pt x="202845" y="248803"/>
                  </a:lnTo>
                  <a:lnTo>
                    <a:pt x="204369" y="248803"/>
                  </a:lnTo>
                  <a:lnTo>
                    <a:pt x="205131" y="248803"/>
                  </a:lnTo>
                  <a:lnTo>
                    <a:pt x="205131" y="248803"/>
                  </a:lnTo>
                  <a:lnTo>
                    <a:pt x="206655" y="248803"/>
                  </a:lnTo>
                  <a:cubicBezTo>
                    <a:pt x="211536" y="247535"/>
                    <a:pt x="215714" y="244384"/>
                    <a:pt x="218276" y="240040"/>
                  </a:cubicBezTo>
                  <a:lnTo>
                    <a:pt x="259995" y="169841"/>
                  </a:lnTo>
                  <a:cubicBezTo>
                    <a:pt x="264545" y="160355"/>
                    <a:pt x="260544" y="148976"/>
                    <a:pt x="251057" y="144426"/>
                  </a:cubicBezTo>
                  <a:cubicBezTo>
                    <a:pt x="242603" y="140372"/>
                    <a:pt x="232455" y="143071"/>
                    <a:pt x="227134" y="150791"/>
                  </a:cubicBezTo>
                  <a:lnTo>
                    <a:pt x="209513" y="180795"/>
                  </a:lnTo>
                  <a:lnTo>
                    <a:pt x="209513" y="180795"/>
                  </a:lnTo>
                  <a:cubicBezTo>
                    <a:pt x="187493" y="116454"/>
                    <a:pt x="143205" y="62101"/>
                    <a:pt x="84640" y="27537"/>
                  </a:cubicBezTo>
                  <a:cubicBezTo>
                    <a:pt x="65740" y="16414"/>
                    <a:pt x="45642" y="7467"/>
                    <a:pt x="24728" y="867"/>
                  </a:cubicBezTo>
                  <a:cubicBezTo>
                    <a:pt x="14680" y="-2263"/>
                    <a:pt x="3997" y="3345"/>
                    <a:pt x="867" y="13393"/>
                  </a:cubicBezTo>
                  <a:cubicBezTo>
                    <a:pt x="-2263" y="23441"/>
                    <a:pt x="3345" y="34123"/>
                    <a:pt x="13393" y="3725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C6B533D-FB98-45EA-AD25-C054F782A646}"/>
                </a:ext>
              </a:extLst>
            </p:cNvPr>
            <p:cNvSpPr/>
            <p:nvPr/>
          </p:nvSpPr>
          <p:spPr>
            <a:xfrm>
              <a:off x="5808998" y="4701245"/>
              <a:ext cx="138654" cy="307657"/>
            </a:xfrm>
            <a:custGeom>
              <a:avLst/>
              <a:gdLst>
                <a:gd name="connsiteX0" fmla="*/ 7781 w 138654"/>
                <a:gd name="connsiteY0" fmla="*/ 292989 h 307657"/>
                <a:gd name="connsiteX1" fmla="*/ 26355 w 138654"/>
                <a:gd name="connsiteY1" fmla="*/ 307658 h 307657"/>
                <a:gd name="connsiteX2" fmla="*/ 30737 w 138654"/>
                <a:gd name="connsiteY2" fmla="*/ 307086 h 307657"/>
                <a:gd name="connsiteX3" fmla="*/ 44548 w 138654"/>
                <a:gd name="connsiteY3" fmla="*/ 284226 h 307657"/>
                <a:gd name="connsiteX4" fmla="*/ 73123 w 138654"/>
                <a:gd name="connsiteY4" fmla="*/ 101537 h 307657"/>
                <a:gd name="connsiteX5" fmla="*/ 99221 w 138654"/>
                <a:gd name="connsiteY5" fmla="*/ 65151 h 307657"/>
                <a:gd name="connsiteX6" fmla="*/ 99793 w 138654"/>
                <a:gd name="connsiteY6" fmla="*/ 65723 h 307657"/>
                <a:gd name="connsiteX7" fmla="*/ 99793 w 138654"/>
                <a:gd name="connsiteY7" fmla="*/ 100584 h 307657"/>
                <a:gd name="connsiteX8" fmla="*/ 118843 w 138654"/>
                <a:gd name="connsiteY8" fmla="*/ 119634 h 307657"/>
                <a:gd name="connsiteX9" fmla="*/ 137893 w 138654"/>
                <a:gd name="connsiteY9" fmla="*/ 100584 h 307657"/>
                <a:gd name="connsiteX10" fmla="*/ 138655 w 138654"/>
                <a:gd name="connsiteY10" fmla="*/ 19812 h 307657"/>
                <a:gd name="connsiteX11" fmla="*/ 119605 w 138654"/>
                <a:gd name="connsiteY11" fmla="*/ 762 h 307657"/>
                <a:gd name="connsiteX12" fmla="*/ 38738 w 138654"/>
                <a:gd name="connsiteY12" fmla="*/ 0 h 307657"/>
                <a:gd name="connsiteX13" fmla="*/ 19688 w 138654"/>
                <a:gd name="connsiteY13" fmla="*/ 19050 h 307657"/>
                <a:gd name="connsiteX14" fmla="*/ 38738 w 138654"/>
                <a:gd name="connsiteY14" fmla="*/ 38100 h 307657"/>
                <a:gd name="connsiteX15" fmla="*/ 72551 w 138654"/>
                <a:gd name="connsiteY15" fmla="*/ 38100 h 307657"/>
                <a:gd name="connsiteX16" fmla="*/ 39785 w 138654"/>
                <a:gd name="connsiteY16" fmla="*/ 81915 h 307657"/>
                <a:gd name="connsiteX17" fmla="*/ 7781 w 138654"/>
                <a:gd name="connsiteY17" fmla="*/ 292989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654" h="307657">
                  <a:moveTo>
                    <a:pt x="7781" y="292989"/>
                  </a:moveTo>
                  <a:cubicBezTo>
                    <a:pt x="9816" y="301598"/>
                    <a:pt x="17509" y="307674"/>
                    <a:pt x="26355" y="307658"/>
                  </a:cubicBezTo>
                  <a:cubicBezTo>
                    <a:pt x="27833" y="307649"/>
                    <a:pt x="29305" y="307457"/>
                    <a:pt x="30737" y="307086"/>
                  </a:cubicBezTo>
                  <a:cubicBezTo>
                    <a:pt x="40806" y="304509"/>
                    <a:pt x="46951" y="294338"/>
                    <a:pt x="44548" y="284226"/>
                  </a:cubicBezTo>
                  <a:cubicBezTo>
                    <a:pt x="30027" y="221928"/>
                    <a:pt x="40273" y="156425"/>
                    <a:pt x="73123" y="101537"/>
                  </a:cubicBezTo>
                  <a:cubicBezTo>
                    <a:pt x="80730" y="88661"/>
                    <a:pt x="89464" y="76484"/>
                    <a:pt x="99221" y="65151"/>
                  </a:cubicBezTo>
                  <a:lnTo>
                    <a:pt x="99793" y="65723"/>
                  </a:lnTo>
                  <a:lnTo>
                    <a:pt x="99793" y="100584"/>
                  </a:lnTo>
                  <a:cubicBezTo>
                    <a:pt x="99793" y="111105"/>
                    <a:pt x="108322" y="119634"/>
                    <a:pt x="118843" y="119634"/>
                  </a:cubicBezTo>
                  <a:cubicBezTo>
                    <a:pt x="129364" y="119634"/>
                    <a:pt x="137893" y="111105"/>
                    <a:pt x="137893" y="100584"/>
                  </a:cubicBezTo>
                  <a:lnTo>
                    <a:pt x="138655" y="19812"/>
                  </a:lnTo>
                  <a:cubicBezTo>
                    <a:pt x="138655" y="9291"/>
                    <a:pt x="130126" y="762"/>
                    <a:pt x="119605" y="762"/>
                  </a:cubicBezTo>
                  <a:lnTo>
                    <a:pt x="38738" y="0"/>
                  </a:lnTo>
                  <a:cubicBezTo>
                    <a:pt x="28216" y="0"/>
                    <a:pt x="19688" y="8529"/>
                    <a:pt x="19688" y="19050"/>
                  </a:cubicBezTo>
                  <a:cubicBezTo>
                    <a:pt x="19688" y="29571"/>
                    <a:pt x="28216" y="38100"/>
                    <a:pt x="38738" y="38100"/>
                  </a:cubicBezTo>
                  <a:lnTo>
                    <a:pt x="72551" y="38100"/>
                  </a:lnTo>
                  <a:cubicBezTo>
                    <a:pt x="60264" y="51632"/>
                    <a:pt x="49293" y="66304"/>
                    <a:pt x="39785" y="81915"/>
                  </a:cubicBezTo>
                  <a:cubicBezTo>
                    <a:pt x="2095" y="145441"/>
                    <a:pt x="-9384" y="221146"/>
                    <a:pt x="7781" y="29298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EFDD900-2DAA-4B04-97DB-7AA2D5D34562}"/>
                </a:ext>
              </a:extLst>
            </p:cNvPr>
            <p:cNvSpPr/>
            <p:nvPr/>
          </p:nvSpPr>
          <p:spPr>
            <a:xfrm>
              <a:off x="5996339" y="5117044"/>
              <a:ext cx="318117" cy="164442"/>
            </a:xfrm>
            <a:custGeom>
              <a:avLst/>
              <a:gdLst>
                <a:gd name="connsiteX0" fmla="*/ 285112 w 318117"/>
                <a:gd name="connsiteY0" fmla="*/ 5783 h 164442"/>
                <a:gd name="connsiteX1" fmla="*/ 68418 w 318117"/>
                <a:gd name="connsiteY1" fmla="*/ 69124 h 164442"/>
                <a:gd name="connsiteX2" fmla="*/ 68418 w 318117"/>
                <a:gd name="connsiteY2" fmla="*/ 69124 h 164442"/>
                <a:gd name="connsiteX3" fmla="*/ 98707 w 318117"/>
                <a:gd name="connsiteY3" fmla="*/ 51979 h 164442"/>
                <a:gd name="connsiteX4" fmla="*/ 105708 w 318117"/>
                <a:gd name="connsiteY4" fmla="*/ 25928 h 164442"/>
                <a:gd name="connsiteX5" fmla="*/ 79657 w 318117"/>
                <a:gd name="connsiteY5" fmla="*/ 18927 h 164442"/>
                <a:gd name="connsiteX6" fmla="*/ 9649 w 318117"/>
                <a:gd name="connsiteY6" fmla="*/ 58646 h 164442"/>
                <a:gd name="connsiteX7" fmla="*/ 2487 w 318117"/>
                <a:gd name="connsiteY7" fmla="*/ 84618 h 164442"/>
                <a:gd name="connsiteX8" fmla="*/ 2505 w 318117"/>
                <a:gd name="connsiteY8" fmla="*/ 84650 h 164442"/>
                <a:gd name="connsiteX9" fmla="*/ 42605 w 318117"/>
                <a:gd name="connsiteY9" fmla="*/ 154849 h 164442"/>
                <a:gd name="connsiteX10" fmla="*/ 68704 w 318117"/>
                <a:gd name="connsiteY10" fmla="*/ 161897 h 164442"/>
                <a:gd name="connsiteX11" fmla="*/ 75752 w 318117"/>
                <a:gd name="connsiteY11" fmla="*/ 135799 h 164442"/>
                <a:gd name="connsiteX12" fmla="*/ 58702 w 318117"/>
                <a:gd name="connsiteY12" fmla="*/ 106081 h 164442"/>
                <a:gd name="connsiteX13" fmla="*/ 311591 w 318117"/>
                <a:gd name="connsiteY13" fmla="*/ 33405 h 164442"/>
                <a:gd name="connsiteX14" fmla="*/ 313422 w 318117"/>
                <a:gd name="connsiteY14" fmla="*/ 6526 h 164442"/>
                <a:gd name="connsiteX15" fmla="*/ 286543 w 318117"/>
                <a:gd name="connsiteY15" fmla="*/ 4696 h 164442"/>
                <a:gd name="connsiteX16" fmla="*/ 285397 w 318117"/>
                <a:gd name="connsiteY16" fmla="*/ 5783 h 16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17" h="164442">
                  <a:moveTo>
                    <a:pt x="285112" y="5783"/>
                  </a:moveTo>
                  <a:cubicBezTo>
                    <a:pt x="227208" y="60409"/>
                    <a:pt x="146627" y="83964"/>
                    <a:pt x="68418" y="69124"/>
                  </a:cubicBezTo>
                  <a:lnTo>
                    <a:pt x="68418" y="69124"/>
                  </a:lnTo>
                  <a:lnTo>
                    <a:pt x="98707" y="51979"/>
                  </a:lnTo>
                  <a:cubicBezTo>
                    <a:pt x="107834" y="46718"/>
                    <a:pt x="110969" y="35055"/>
                    <a:pt x="105708" y="25928"/>
                  </a:cubicBezTo>
                  <a:cubicBezTo>
                    <a:pt x="100447" y="16801"/>
                    <a:pt x="88784" y="13666"/>
                    <a:pt x="79657" y="18927"/>
                  </a:cubicBezTo>
                  <a:lnTo>
                    <a:pt x="9649" y="58646"/>
                  </a:lnTo>
                  <a:cubicBezTo>
                    <a:pt x="499" y="63840"/>
                    <a:pt x="-2707" y="75468"/>
                    <a:pt x="2487" y="84618"/>
                  </a:cubicBezTo>
                  <a:cubicBezTo>
                    <a:pt x="2492" y="84629"/>
                    <a:pt x="2499" y="84639"/>
                    <a:pt x="2505" y="84650"/>
                  </a:cubicBezTo>
                  <a:lnTo>
                    <a:pt x="42605" y="154849"/>
                  </a:lnTo>
                  <a:cubicBezTo>
                    <a:pt x="47866" y="164002"/>
                    <a:pt x="59550" y="167158"/>
                    <a:pt x="68704" y="161897"/>
                  </a:cubicBezTo>
                  <a:cubicBezTo>
                    <a:pt x="77857" y="156637"/>
                    <a:pt x="81013" y="144952"/>
                    <a:pt x="75752" y="135799"/>
                  </a:cubicBezTo>
                  <a:lnTo>
                    <a:pt x="58702" y="106081"/>
                  </a:lnTo>
                  <a:cubicBezTo>
                    <a:pt x="149801" y="124416"/>
                    <a:pt x="244126" y="97309"/>
                    <a:pt x="311591" y="33405"/>
                  </a:cubicBezTo>
                  <a:cubicBezTo>
                    <a:pt x="319519" y="26488"/>
                    <a:pt x="320339" y="14454"/>
                    <a:pt x="313422" y="6526"/>
                  </a:cubicBezTo>
                  <a:cubicBezTo>
                    <a:pt x="306506" y="-1401"/>
                    <a:pt x="294472" y="-2221"/>
                    <a:pt x="286543" y="4696"/>
                  </a:cubicBezTo>
                  <a:cubicBezTo>
                    <a:pt x="286147" y="5041"/>
                    <a:pt x="285764" y="5404"/>
                    <a:pt x="285397" y="578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2E91955-5656-4290-A2B5-2129F205A14E}"/>
                </a:ext>
              </a:extLst>
            </p:cNvPr>
            <p:cNvSpPr/>
            <p:nvPr/>
          </p:nvSpPr>
          <p:spPr>
            <a:xfrm>
              <a:off x="5822156" y="5032244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8EBE2BC-5CA9-4209-AADE-286EB67F83F2}"/>
                </a:ext>
              </a:extLst>
            </p:cNvPr>
            <p:cNvSpPr/>
            <p:nvPr/>
          </p:nvSpPr>
          <p:spPr>
            <a:xfrm>
              <a:off x="6284118" y="496709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1A1497-BE6F-478E-9A75-7701F69443A1}"/>
                </a:ext>
              </a:extLst>
            </p:cNvPr>
            <p:cNvSpPr/>
            <p:nvPr/>
          </p:nvSpPr>
          <p:spPr>
            <a:xfrm>
              <a:off x="6000749" y="460333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3" name="Graphic 31" descr="Trophy with solid fill">
            <a:extLst>
              <a:ext uri="{FF2B5EF4-FFF2-40B4-BE49-F238E27FC236}">
                <a16:creationId xmlns:a16="http://schemas.microsoft.com/office/drawing/2014/main" id="{CCC33B09-9283-4AA2-B86E-82F36479DE2E}"/>
              </a:ext>
            </a:extLst>
          </p:cNvPr>
          <p:cNvSpPr/>
          <p:nvPr/>
        </p:nvSpPr>
        <p:spPr>
          <a:xfrm>
            <a:off x="10920536" y="2161783"/>
            <a:ext cx="504056" cy="546743"/>
          </a:xfrm>
          <a:custGeom>
            <a:avLst/>
            <a:gdLst>
              <a:gd name="connsiteX0" fmla="*/ 268778 w 314097"/>
              <a:gd name="connsiteY0" fmla="*/ 170510 h 354032"/>
              <a:gd name="connsiteX1" fmla="*/ 205958 w 314097"/>
              <a:gd name="connsiteY1" fmla="*/ 200574 h 354032"/>
              <a:gd name="connsiteX2" fmla="*/ 232881 w 314097"/>
              <a:gd name="connsiteY2" fmla="*/ 173202 h 354032"/>
              <a:gd name="connsiteX3" fmla="*/ 243201 w 314097"/>
              <a:gd name="connsiteY3" fmla="*/ 159741 h 354032"/>
              <a:gd name="connsiteX4" fmla="*/ 255316 w 314097"/>
              <a:gd name="connsiteY4" fmla="*/ 117113 h 354032"/>
              <a:gd name="connsiteX5" fmla="*/ 255316 w 314097"/>
              <a:gd name="connsiteY5" fmla="*/ 58781 h 354032"/>
              <a:gd name="connsiteX6" fmla="*/ 286726 w 314097"/>
              <a:gd name="connsiteY6" fmla="*/ 58781 h 354032"/>
              <a:gd name="connsiteX7" fmla="*/ 286726 w 314097"/>
              <a:gd name="connsiteY7" fmla="*/ 126985 h 354032"/>
              <a:gd name="connsiteX8" fmla="*/ 268778 w 314097"/>
              <a:gd name="connsiteY8" fmla="*/ 170510 h 354032"/>
              <a:gd name="connsiteX9" fmla="*/ 45768 w 314097"/>
              <a:gd name="connsiteY9" fmla="*/ 170510 h 354032"/>
              <a:gd name="connsiteX10" fmla="*/ 26923 w 314097"/>
              <a:gd name="connsiteY10" fmla="*/ 126985 h 354032"/>
              <a:gd name="connsiteX11" fmla="*/ 26923 w 314097"/>
              <a:gd name="connsiteY11" fmla="*/ 58332 h 354032"/>
              <a:gd name="connsiteX12" fmla="*/ 58332 w 314097"/>
              <a:gd name="connsiteY12" fmla="*/ 58332 h 354032"/>
              <a:gd name="connsiteX13" fmla="*/ 58332 w 314097"/>
              <a:gd name="connsiteY13" fmla="*/ 116665 h 354032"/>
              <a:gd name="connsiteX14" fmla="*/ 70448 w 314097"/>
              <a:gd name="connsiteY14" fmla="*/ 159292 h 354032"/>
              <a:gd name="connsiteX15" fmla="*/ 80768 w 314097"/>
              <a:gd name="connsiteY15" fmla="*/ 172754 h 354032"/>
              <a:gd name="connsiteX16" fmla="*/ 107691 w 314097"/>
              <a:gd name="connsiteY16" fmla="*/ 200125 h 354032"/>
              <a:gd name="connsiteX17" fmla="*/ 45768 w 314097"/>
              <a:gd name="connsiteY17" fmla="*/ 170510 h 354032"/>
              <a:gd name="connsiteX18" fmla="*/ 314097 w 314097"/>
              <a:gd name="connsiteY18" fmla="*/ 125639 h 354032"/>
              <a:gd name="connsiteX19" fmla="*/ 314097 w 314097"/>
              <a:gd name="connsiteY19" fmla="*/ 31410 h 354032"/>
              <a:gd name="connsiteX20" fmla="*/ 255765 w 314097"/>
              <a:gd name="connsiteY20" fmla="*/ 31410 h 354032"/>
              <a:gd name="connsiteX21" fmla="*/ 255765 w 314097"/>
              <a:gd name="connsiteY21" fmla="*/ 0 h 354032"/>
              <a:gd name="connsiteX22" fmla="*/ 157049 w 314097"/>
              <a:gd name="connsiteY22" fmla="*/ 0 h 354032"/>
              <a:gd name="connsiteX23" fmla="*/ 58332 w 314097"/>
              <a:gd name="connsiteY23" fmla="*/ 0 h 354032"/>
              <a:gd name="connsiteX24" fmla="*/ 58332 w 314097"/>
              <a:gd name="connsiteY24" fmla="*/ 31410 h 354032"/>
              <a:gd name="connsiteX25" fmla="*/ 0 w 314097"/>
              <a:gd name="connsiteY25" fmla="*/ 31410 h 354032"/>
              <a:gd name="connsiteX26" fmla="*/ 0 w 314097"/>
              <a:gd name="connsiteY26" fmla="*/ 125190 h 354032"/>
              <a:gd name="connsiteX27" fmla="*/ 25576 w 314097"/>
              <a:gd name="connsiteY27" fmla="*/ 188010 h 354032"/>
              <a:gd name="connsiteX28" fmla="*/ 132818 w 314097"/>
              <a:gd name="connsiteY28" fmla="*/ 228394 h 354032"/>
              <a:gd name="connsiteX29" fmla="*/ 139100 w 314097"/>
              <a:gd name="connsiteY29" fmla="*/ 250829 h 354032"/>
              <a:gd name="connsiteX30" fmla="*/ 139100 w 314097"/>
              <a:gd name="connsiteY30" fmla="*/ 309161 h 354032"/>
              <a:gd name="connsiteX31" fmla="*/ 116665 w 314097"/>
              <a:gd name="connsiteY31" fmla="*/ 309161 h 354032"/>
              <a:gd name="connsiteX32" fmla="*/ 98716 w 314097"/>
              <a:gd name="connsiteY32" fmla="*/ 327110 h 354032"/>
              <a:gd name="connsiteX33" fmla="*/ 76281 w 314097"/>
              <a:gd name="connsiteY33" fmla="*/ 327110 h 354032"/>
              <a:gd name="connsiteX34" fmla="*/ 58332 w 314097"/>
              <a:gd name="connsiteY34" fmla="*/ 345058 h 354032"/>
              <a:gd name="connsiteX35" fmla="*/ 58332 w 314097"/>
              <a:gd name="connsiteY35" fmla="*/ 354033 h 354032"/>
              <a:gd name="connsiteX36" fmla="*/ 255765 w 314097"/>
              <a:gd name="connsiteY36" fmla="*/ 354033 h 354032"/>
              <a:gd name="connsiteX37" fmla="*/ 255765 w 314097"/>
              <a:gd name="connsiteY37" fmla="*/ 345058 h 354032"/>
              <a:gd name="connsiteX38" fmla="*/ 237817 w 314097"/>
              <a:gd name="connsiteY38" fmla="*/ 327110 h 354032"/>
              <a:gd name="connsiteX39" fmla="*/ 215381 w 314097"/>
              <a:gd name="connsiteY39" fmla="*/ 327110 h 354032"/>
              <a:gd name="connsiteX40" fmla="*/ 197433 w 314097"/>
              <a:gd name="connsiteY40" fmla="*/ 309161 h 354032"/>
              <a:gd name="connsiteX41" fmla="*/ 174997 w 314097"/>
              <a:gd name="connsiteY41" fmla="*/ 309161 h 354032"/>
              <a:gd name="connsiteX42" fmla="*/ 174997 w 314097"/>
              <a:gd name="connsiteY42" fmla="*/ 251278 h 354032"/>
              <a:gd name="connsiteX43" fmla="*/ 181279 w 314097"/>
              <a:gd name="connsiteY43" fmla="*/ 228842 h 354032"/>
              <a:gd name="connsiteX44" fmla="*/ 288521 w 314097"/>
              <a:gd name="connsiteY44" fmla="*/ 188458 h 354032"/>
              <a:gd name="connsiteX45" fmla="*/ 314097 w 314097"/>
              <a:gd name="connsiteY45" fmla="*/ 125639 h 35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4097" h="354032">
                <a:moveTo>
                  <a:pt x="268778" y="170510"/>
                </a:moveTo>
                <a:cubicBezTo>
                  <a:pt x="253073" y="186664"/>
                  <a:pt x="238265" y="196984"/>
                  <a:pt x="205958" y="200574"/>
                </a:cubicBezTo>
                <a:cubicBezTo>
                  <a:pt x="214484" y="192048"/>
                  <a:pt x="224355" y="183523"/>
                  <a:pt x="232881" y="173202"/>
                </a:cubicBezTo>
                <a:cubicBezTo>
                  <a:pt x="236470" y="169164"/>
                  <a:pt x="243201" y="160190"/>
                  <a:pt x="243201" y="159741"/>
                </a:cubicBezTo>
                <a:cubicBezTo>
                  <a:pt x="250829" y="147177"/>
                  <a:pt x="255316" y="132818"/>
                  <a:pt x="255316" y="117113"/>
                </a:cubicBezTo>
                <a:lnTo>
                  <a:pt x="255316" y="58781"/>
                </a:lnTo>
                <a:lnTo>
                  <a:pt x="286726" y="58781"/>
                </a:lnTo>
                <a:lnTo>
                  <a:pt x="286726" y="126985"/>
                </a:lnTo>
                <a:cubicBezTo>
                  <a:pt x="287175" y="127882"/>
                  <a:pt x="288072" y="150318"/>
                  <a:pt x="268778" y="170510"/>
                </a:cubicBezTo>
                <a:close/>
                <a:moveTo>
                  <a:pt x="45768" y="170510"/>
                </a:moveTo>
                <a:cubicBezTo>
                  <a:pt x="26025" y="150318"/>
                  <a:pt x="26923" y="127882"/>
                  <a:pt x="26923" y="126985"/>
                </a:cubicBezTo>
                <a:lnTo>
                  <a:pt x="26923" y="58332"/>
                </a:lnTo>
                <a:lnTo>
                  <a:pt x="58332" y="58332"/>
                </a:lnTo>
                <a:lnTo>
                  <a:pt x="58332" y="116665"/>
                </a:lnTo>
                <a:cubicBezTo>
                  <a:pt x="58332" y="132370"/>
                  <a:pt x="62819" y="146728"/>
                  <a:pt x="70448" y="159292"/>
                </a:cubicBezTo>
                <a:cubicBezTo>
                  <a:pt x="70448" y="159741"/>
                  <a:pt x="77178" y="169164"/>
                  <a:pt x="80768" y="172754"/>
                </a:cubicBezTo>
                <a:cubicBezTo>
                  <a:pt x="89742" y="183074"/>
                  <a:pt x="99165" y="191599"/>
                  <a:pt x="107691" y="200125"/>
                </a:cubicBezTo>
                <a:cubicBezTo>
                  <a:pt x="76281" y="196535"/>
                  <a:pt x="61025" y="186215"/>
                  <a:pt x="45768" y="170510"/>
                </a:cubicBezTo>
                <a:close/>
                <a:moveTo>
                  <a:pt x="314097" y="125639"/>
                </a:moveTo>
                <a:lnTo>
                  <a:pt x="314097" y="31410"/>
                </a:lnTo>
                <a:lnTo>
                  <a:pt x="255765" y="31410"/>
                </a:lnTo>
                <a:lnTo>
                  <a:pt x="255765" y="0"/>
                </a:lnTo>
                <a:lnTo>
                  <a:pt x="157049" y="0"/>
                </a:lnTo>
                <a:lnTo>
                  <a:pt x="58332" y="0"/>
                </a:lnTo>
                <a:lnTo>
                  <a:pt x="58332" y="31410"/>
                </a:lnTo>
                <a:lnTo>
                  <a:pt x="0" y="31410"/>
                </a:lnTo>
                <a:lnTo>
                  <a:pt x="0" y="125190"/>
                </a:lnTo>
                <a:cubicBezTo>
                  <a:pt x="0" y="129677"/>
                  <a:pt x="0" y="160638"/>
                  <a:pt x="25576" y="188010"/>
                </a:cubicBezTo>
                <a:cubicBezTo>
                  <a:pt x="50256" y="214035"/>
                  <a:pt x="80319" y="227496"/>
                  <a:pt x="132818" y="228394"/>
                </a:cubicBezTo>
                <a:cubicBezTo>
                  <a:pt x="136857" y="235124"/>
                  <a:pt x="139100" y="242752"/>
                  <a:pt x="139100" y="250829"/>
                </a:cubicBezTo>
                <a:lnTo>
                  <a:pt x="139100" y="309161"/>
                </a:lnTo>
                <a:lnTo>
                  <a:pt x="116665" y="309161"/>
                </a:lnTo>
                <a:cubicBezTo>
                  <a:pt x="106793" y="309161"/>
                  <a:pt x="98716" y="317238"/>
                  <a:pt x="98716" y="327110"/>
                </a:cubicBezTo>
                <a:lnTo>
                  <a:pt x="76281" y="327110"/>
                </a:lnTo>
                <a:cubicBezTo>
                  <a:pt x="66409" y="327110"/>
                  <a:pt x="58332" y="335187"/>
                  <a:pt x="58332" y="345058"/>
                </a:cubicBezTo>
                <a:lnTo>
                  <a:pt x="58332" y="354033"/>
                </a:lnTo>
                <a:lnTo>
                  <a:pt x="255765" y="354033"/>
                </a:lnTo>
                <a:lnTo>
                  <a:pt x="255765" y="345058"/>
                </a:lnTo>
                <a:cubicBezTo>
                  <a:pt x="255765" y="335187"/>
                  <a:pt x="247688" y="327110"/>
                  <a:pt x="237817" y="327110"/>
                </a:cubicBezTo>
                <a:lnTo>
                  <a:pt x="215381" y="327110"/>
                </a:lnTo>
                <a:cubicBezTo>
                  <a:pt x="215381" y="317238"/>
                  <a:pt x="207304" y="309161"/>
                  <a:pt x="197433" y="309161"/>
                </a:cubicBezTo>
                <a:lnTo>
                  <a:pt x="174997" y="309161"/>
                </a:lnTo>
                <a:lnTo>
                  <a:pt x="174997" y="251278"/>
                </a:lnTo>
                <a:cubicBezTo>
                  <a:pt x="174997" y="243201"/>
                  <a:pt x="177241" y="235573"/>
                  <a:pt x="181279" y="228842"/>
                </a:cubicBezTo>
                <a:cubicBezTo>
                  <a:pt x="233778" y="227945"/>
                  <a:pt x="263842" y="214035"/>
                  <a:pt x="288521" y="188458"/>
                </a:cubicBezTo>
                <a:cubicBezTo>
                  <a:pt x="314097" y="161536"/>
                  <a:pt x="314097" y="130126"/>
                  <a:pt x="314097" y="125639"/>
                </a:cubicBezTo>
                <a:close/>
              </a:path>
            </a:pathLst>
          </a:custGeom>
          <a:solidFill>
            <a:schemeClr val="accent2"/>
          </a:solidFill>
          <a:ln w="4465" cap="flat">
            <a:noFill/>
            <a:prstDash val="solid"/>
            <a:miter/>
          </a:ln>
        </p:spPr>
        <p:txBody>
          <a:bodyPr lIns="0" tIns="0" rIns="0" bIns="21600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36" name="Graphic 34" descr="Gears with solid fill">
            <a:extLst>
              <a:ext uri="{FF2B5EF4-FFF2-40B4-BE49-F238E27FC236}">
                <a16:creationId xmlns:a16="http://schemas.microsoft.com/office/drawing/2014/main" id="{072446BE-97CC-4B96-BD1A-C57DDAD7EFF2}"/>
              </a:ext>
            </a:extLst>
          </p:cNvPr>
          <p:cNvGrpSpPr/>
          <p:nvPr/>
        </p:nvGrpSpPr>
        <p:grpSpPr>
          <a:xfrm>
            <a:off x="2947420" y="2213176"/>
            <a:ext cx="414510" cy="532054"/>
            <a:chOff x="6572721" y="4986786"/>
            <a:chExt cx="621030" cy="751522"/>
          </a:xfrm>
          <a:solidFill>
            <a:schemeClr val="accent2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E1C6504-1A1C-4808-89E7-A1415B71F972}"/>
                </a:ext>
              </a:extLst>
            </p:cNvPr>
            <p:cNvSpPr/>
            <p:nvPr/>
          </p:nvSpPr>
          <p:spPr>
            <a:xfrm>
              <a:off x="6787987" y="4986786"/>
              <a:ext cx="405764" cy="404812"/>
            </a:xfrm>
            <a:custGeom>
              <a:avLst/>
              <a:gdLst>
                <a:gd name="connsiteX0" fmla="*/ 202883 w 405764"/>
                <a:gd name="connsiteY0" fmla="*/ 274320 h 404812"/>
                <a:gd name="connsiteX1" fmla="*/ 131445 w 405764"/>
                <a:gd name="connsiteY1" fmla="*/ 202883 h 404812"/>
                <a:gd name="connsiteX2" fmla="*/ 202883 w 405764"/>
                <a:gd name="connsiteY2" fmla="*/ 131445 h 404812"/>
                <a:gd name="connsiteX3" fmla="*/ 274320 w 405764"/>
                <a:gd name="connsiteY3" fmla="*/ 202883 h 404812"/>
                <a:gd name="connsiteX4" fmla="*/ 202883 w 405764"/>
                <a:gd name="connsiteY4" fmla="*/ 274320 h 404812"/>
                <a:gd name="connsiteX5" fmla="*/ 363855 w 405764"/>
                <a:gd name="connsiteY5" fmla="*/ 158115 h 404812"/>
                <a:gd name="connsiteX6" fmla="*/ 348615 w 405764"/>
                <a:gd name="connsiteY6" fmla="*/ 120968 h 404812"/>
                <a:gd name="connsiteX7" fmla="*/ 363855 w 405764"/>
                <a:gd name="connsiteY7" fmla="*/ 76200 h 404812"/>
                <a:gd name="connsiteX8" fmla="*/ 329565 w 405764"/>
                <a:gd name="connsiteY8" fmla="*/ 41910 h 404812"/>
                <a:gd name="connsiteX9" fmla="*/ 284798 w 405764"/>
                <a:gd name="connsiteY9" fmla="*/ 57150 h 404812"/>
                <a:gd name="connsiteX10" fmla="*/ 247650 w 405764"/>
                <a:gd name="connsiteY10" fmla="*/ 41910 h 404812"/>
                <a:gd name="connsiteX11" fmla="*/ 226695 w 405764"/>
                <a:gd name="connsiteY11" fmla="*/ 0 h 404812"/>
                <a:gd name="connsiteX12" fmla="*/ 179070 w 405764"/>
                <a:gd name="connsiteY12" fmla="*/ 0 h 404812"/>
                <a:gd name="connsiteX13" fmla="*/ 158115 w 405764"/>
                <a:gd name="connsiteY13" fmla="*/ 41910 h 404812"/>
                <a:gd name="connsiteX14" fmla="*/ 120968 w 405764"/>
                <a:gd name="connsiteY14" fmla="*/ 57150 h 404812"/>
                <a:gd name="connsiteX15" fmla="*/ 76200 w 405764"/>
                <a:gd name="connsiteY15" fmla="*/ 41910 h 404812"/>
                <a:gd name="connsiteX16" fmla="*/ 41910 w 405764"/>
                <a:gd name="connsiteY16" fmla="*/ 76200 h 404812"/>
                <a:gd name="connsiteX17" fmla="*/ 57150 w 405764"/>
                <a:gd name="connsiteY17" fmla="*/ 120968 h 404812"/>
                <a:gd name="connsiteX18" fmla="*/ 41910 w 405764"/>
                <a:gd name="connsiteY18" fmla="*/ 158115 h 404812"/>
                <a:gd name="connsiteX19" fmla="*/ 0 w 405764"/>
                <a:gd name="connsiteY19" fmla="*/ 179070 h 404812"/>
                <a:gd name="connsiteX20" fmla="*/ 0 w 405764"/>
                <a:gd name="connsiteY20" fmla="*/ 226695 h 404812"/>
                <a:gd name="connsiteX21" fmla="*/ 41910 w 405764"/>
                <a:gd name="connsiteY21" fmla="*/ 247650 h 404812"/>
                <a:gd name="connsiteX22" fmla="*/ 57150 w 405764"/>
                <a:gd name="connsiteY22" fmla="*/ 284798 h 404812"/>
                <a:gd name="connsiteX23" fmla="*/ 41910 w 405764"/>
                <a:gd name="connsiteY23" fmla="*/ 329565 h 404812"/>
                <a:gd name="connsiteX24" fmla="*/ 75248 w 405764"/>
                <a:gd name="connsiteY24" fmla="*/ 362903 h 404812"/>
                <a:gd name="connsiteX25" fmla="*/ 120015 w 405764"/>
                <a:gd name="connsiteY25" fmla="*/ 347663 h 404812"/>
                <a:gd name="connsiteX26" fmla="*/ 157163 w 405764"/>
                <a:gd name="connsiteY26" fmla="*/ 362903 h 404812"/>
                <a:gd name="connsiteX27" fmla="*/ 178118 w 405764"/>
                <a:gd name="connsiteY27" fmla="*/ 404813 h 404812"/>
                <a:gd name="connsiteX28" fmla="*/ 225743 w 405764"/>
                <a:gd name="connsiteY28" fmla="*/ 404813 h 404812"/>
                <a:gd name="connsiteX29" fmla="*/ 246698 w 405764"/>
                <a:gd name="connsiteY29" fmla="*/ 362903 h 404812"/>
                <a:gd name="connsiteX30" fmla="*/ 283845 w 405764"/>
                <a:gd name="connsiteY30" fmla="*/ 347663 h 404812"/>
                <a:gd name="connsiteX31" fmla="*/ 328613 w 405764"/>
                <a:gd name="connsiteY31" fmla="*/ 362903 h 404812"/>
                <a:gd name="connsiteX32" fmla="*/ 362903 w 405764"/>
                <a:gd name="connsiteY32" fmla="*/ 329565 h 404812"/>
                <a:gd name="connsiteX33" fmla="*/ 347663 w 405764"/>
                <a:gd name="connsiteY33" fmla="*/ 284798 h 404812"/>
                <a:gd name="connsiteX34" fmla="*/ 363855 w 405764"/>
                <a:gd name="connsiteY34" fmla="*/ 247650 h 404812"/>
                <a:gd name="connsiteX35" fmla="*/ 405765 w 405764"/>
                <a:gd name="connsiteY35" fmla="*/ 226695 h 404812"/>
                <a:gd name="connsiteX36" fmla="*/ 405765 w 405764"/>
                <a:gd name="connsiteY36" fmla="*/ 179070 h 404812"/>
                <a:gd name="connsiteX37" fmla="*/ 363855 w 405764"/>
                <a:gd name="connsiteY37" fmla="*/ 158115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5764" h="404812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8737F48-4961-4CEE-9BF3-B2C24547F4AD}"/>
                </a:ext>
              </a:extLst>
            </p:cNvPr>
            <p:cNvSpPr/>
            <p:nvPr/>
          </p:nvSpPr>
          <p:spPr>
            <a:xfrm>
              <a:off x="6572721" y="5333496"/>
              <a:ext cx="405765" cy="404812"/>
            </a:xfrm>
            <a:custGeom>
              <a:avLst/>
              <a:gdLst>
                <a:gd name="connsiteX0" fmla="*/ 202883 w 405765"/>
                <a:gd name="connsiteY0" fmla="*/ 274320 h 404812"/>
                <a:gd name="connsiteX1" fmla="*/ 131445 w 405765"/>
                <a:gd name="connsiteY1" fmla="*/ 202882 h 404812"/>
                <a:gd name="connsiteX2" fmla="*/ 202883 w 405765"/>
                <a:gd name="connsiteY2" fmla="*/ 131445 h 404812"/>
                <a:gd name="connsiteX3" fmla="*/ 274320 w 405765"/>
                <a:gd name="connsiteY3" fmla="*/ 202882 h 404812"/>
                <a:gd name="connsiteX4" fmla="*/ 202883 w 405765"/>
                <a:gd name="connsiteY4" fmla="*/ 274320 h 404812"/>
                <a:gd name="connsiteX5" fmla="*/ 202883 w 405765"/>
                <a:gd name="connsiteY5" fmla="*/ 274320 h 404812"/>
                <a:gd name="connsiteX6" fmla="*/ 348615 w 405765"/>
                <a:gd name="connsiteY6" fmla="*/ 120967 h 404812"/>
                <a:gd name="connsiteX7" fmla="*/ 363855 w 405765"/>
                <a:gd name="connsiteY7" fmla="*/ 76200 h 404812"/>
                <a:gd name="connsiteX8" fmla="*/ 329565 w 405765"/>
                <a:gd name="connsiteY8" fmla="*/ 41910 h 404812"/>
                <a:gd name="connsiteX9" fmla="*/ 284798 w 405765"/>
                <a:gd name="connsiteY9" fmla="*/ 57150 h 404812"/>
                <a:gd name="connsiteX10" fmla="*/ 247650 w 405765"/>
                <a:gd name="connsiteY10" fmla="*/ 41910 h 404812"/>
                <a:gd name="connsiteX11" fmla="*/ 226695 w 405765"/>
                <a:gd name="connsiteY11" fmla="*/ 0 h 404812"/>
                <a:gd name="connsiteX12" fmla="*/ 179070 w 405765"/>
                <a:gd name="connsiteY12" fmla="*/ 0 h 404812"/>
                <a:gd name="connsiteX13" fmla="*/ 158115 w 405765"/>
                <a:gd name="connsiteY13" fmla="*/ 41910 h 404812"/>
                <a:gd name="connsiteX14" fmla="*/ 120968 w 405765"/>
                <a:gd name="connsiteY14" fmla="*/ 57150 h 404812"/>
                <a:gd name="connsiteX15" fmla="*/ 76200 w 405765"/>
                <a:gd name="connsiteY15" fmla="*/ 41910 h 404812"/>
                <a:gd name="connsiteX16" fmla="*/ 42863 w 405765"/>
                <a:gd name="connsiteY16" fmla="*/ 75247 h 404812"/>
                <a:gd name="connsiteX17" fmla="*/ 57150 w 405765"/>
                <a:gd name="connsiteY17" fmla="*/ 120015 h 404812"/>
                <a:gd name="connsiteX18" fmla="*/ 41910 w 405765"/>
                <a:gd name="connsiteY18" fmla="*/ 157163 h 404812"/>
                <a:gd name="connsiteX19" fmla="*/ 0 w 405765"/>
                <a:gd name="connsiteY19" fmla="*/ 178117 h 404812"/>
                <a:gd name="connsiteX20" fmla="*/ 0 w 405765"/>
                <a:gd name="connsiteY20" fmla="*/ 225742 h 404812"/>
                <a:gd name="connsiteX21" fmla="*/ 41910 w 405765"/>
                <a:gd name="connsiteY21" fmla="*/ 246698 h 404812"/>
                <a:gd name="connsiteX22" fmla="*/ 57150 w 405765"/>
                <a:gd name="connsiteY22" fmla="*/ 283845 h 404812"/>
                <a:gd name="connsiteX23" fmla="*/ 42863 w 405765"/>
                <a:gd name="connsiteY23" fmla="*/ 328613 h 404812"/>
                <a:gd name="connsiteX24" fmla="*/ 76200 w 405765"/>
                <a:gd name="connsiteY24" fmla="*/ 361950 h 404812"/>
                <a:gd name="connsiteX25" fmla="*/ 120968 w 405765"/>
                <a:gd name="connsiteY25" fmla="*/ 347663 h 404812"/>
                <a:gd name="connsiteX26" fmla="*/ 158115 w 405765"/>
                <a:gd name="connsiteY26" fmla="*/ 362903 h 404812"/>
                <a:gd name="connsiteX27" fmla="*/ 179070 w 405765"/>
                <a:gd name="connsiteY27" fmla="*/ 404813 h 404812"/>
                <a:gd name="connsiteX28" fmla="*/ 226695 w 405765"/>
                <a:gd name="connsiteY28" fmla="*/ 404813 h 404812"/>
                <a:gd name="connsiteX29" fmla="*/ 247650 w 405765"/>
                <a:gd name="connsiteY29" fmla="*/ 362903 h 404812"/>
                <a:gd name="connsiteX30" fmla="*/ 284798 w 405765"/>
                <a:gd name="connsiteY30" fmla="*/ 347663 h 404812"/>
                <a:gd name="connsiteX31" fmla="*/ 329565 w 405765"/>
                <a:gd name="connsiteY31" fmla="*/ 362903 h 404812"/>
                <a:gd name="connsiteX32" fmla="*/ 362903 w 405765"/>
                <a:gd name="connsiteY32" fmla="*/ 328613 h 404812"/>
                <a:gd name="connsiteX33" fmla="*/ 348615 w 405765"/>
                <a:gd name="connsiteY33" fmla="*/ 284798 h 404812"/>
                <a:gd name="connsiteX34" fmla="*/ 363855 w 405765"/>
                <a:gd name="connsiteY34" fmla="*/ 247650 h 404812"/>
                <a:gd name="connsiteX35" fmla="*/ 405765 w 405765"/>
                <a:gd name="connsiteY35" fmla="*/ 226695 h 404812"/>
                <a:gd name="connsiteX36" fmla="*/ 405765 w 405765"/>
                <a:gd name="connsiteY36" fmla="*/ 179070 h 404812"/>
                <a:gd name="connsiteX37" fmla="*/ 363855 w 405765"/>
                <a:gd name="connsiteY37" fmla="*/ 158115 h 404812"/>
                <a:gd name="connsiteX38" fmla="*/ 348615 w 405765"/>
                <a:gd name="connsiteY38" fmla="*/ 120967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5" h="404812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75714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97D654A-DCC7-4639-9E61-193D548EC7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785" b="278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040" y="980728"/>
            <a:ext cx="4104382" cy="747897"/>
          </a:xfrm>
        </p:spPr>
        <p:txBody>
          <a:bodyPr/>
          <a:lstStyle/>
          <a:p>
            <a:pPr algn="ctr"/>
            <a:r>
              <a:rPr lang="en-GB" sz="5400" dirty="0"/>
              <a:t>results</a:t>
            </a:r>
            <a:r>
              <a:rPr lang="en-GB" sz="4400" dirty="0"/>
              <a:t> 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B30411E9-F855-4B0F-9D2C-22D62BEBFAA5}"/>
              </a:ext>
            </a:extLst>
          </p:cNvPr>
          <p:cNvSpPr/>
          <p:nvPr/>
        </p:nvSpPr>
        <p:spPr>
          <a:xfrm>
            <a:off x="226683" y="2476619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Exploratory Data Analysis</a:t>
            </a: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6F7280D8-18F2-49ED-AED6-846EA92971CF}"/>
              </a:ext>
            </a:extLst>
          </p:cNvPr>
          <p:cNvSpPr/>
          <p:nvPr/>
        </p:nvSpPr>
        <p:spPr>
          <a:xfrm>
            <a:off x="226683" y="3819495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Interactive Analytics</a:t>
            </a:r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B323FB2B-9F0E-40D7-9DF7-6512AA49013B}"/>
              </a:ext>
            </a:extLst>
          </p:cNvPr>
          <p:cNvSpPr/>
          <p:nvPr/>
        </p:nvSpPr>
        <p:spPr>
          <a:xfrm>
            <a:off x="226682" y="5162371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Predictive Analysis</a:t>
            </a:r>
          </a:p>
        </p:txBody>
      </p:sp>
    </p:spTree>
    <p:extLst>
      <p:ext uri="{BB962C8B-B14F-4D97-AF65-F5344CB8AC3E}">
        <p14:creationId xmlns:p14="http://schemas.microsoft.com/office/powerpoint/2010/main" val="2789718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933" y="2921169"/>
            <a:ext cx="11386134" cy="1015663"/>
          </a:xfrm>
        </p:spPr>
        <p:txBody>
          <a:bodyPr/>
          <a:lstStyle/>
          <a:p>
            <a:r>
              <a:rPr lang="en-GB" dirty="0"/>
              <a:t>EDA - </a:t>
            </a:r>
            <a:r>
              <a:rPr lang="en-GB" dirty="0">
                <a:solidFill>
                  <a:schemeClr val="accent2"/>
                </a:solidFill>
              </a:rPr>
              <a:t>WITH VISUALIZATION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483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 Site VS. FLIGHT NUMBER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5691187" cy="4951413"/>
          </a:xfrm>
        </p:spPr>
        <p:txBody>
          <a:bodyPr/>
          <a:lstStyle/>
          <a:p>
            <a:r>
              <a:rPr lang="en-GB" sz="1600" dirty="0"/>
              <a:t>The scatter plot of Launch Site vs. Flight Number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As the number of flights increases, the rate of success at a launch site increases.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Most of the early flights (flight numbers &lt; 30) were launched from CCAFS SLC 40, and were generally unsuccessful.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flights from VAFB SLC 4E also show this trend, that earlier flights were less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No early flights were launched from KSC LC 39A, so the launches from this site are more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Above a flight number of around 30, there are significantly more successful landings (Class = 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sz="1600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C6B8411-6279-4942-BECF-0E7DE0803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39" y="1447800"/>
            <a:ext cx="5331147" cy="48427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76817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 vs. PAYLOAD MASS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323035" cy="4951413"/>
          </a:xfrm>
        </p:spPr>
        <p:txBody>
          <a:bodyPr/>
          <a:lstStyle/>
          <a:p>
            <a:r>
              <a:rPr lang="en-GB" sz="1600" dirty="0"/>
              <a:t>The scatter plot of Launch Site vs. Payload Mass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Above a payload mass of around 7000 kg, there are very few unsuccessful landings, but there is also far less data for these heavier launches.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There is no clear correlation between payload mass and success rate for a given launch site.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All sites launched a variety of payload masses, with most of the launches from CCAFS SLC 40 being comparatively lighter payloads (with some outliers).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5169FBA-5246-41EB-B939-86215F8A6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1484784"/>
            <a:ext cx="6843315" cy="39983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64890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Rate vs. Orbit Type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683075" cy="4951413"/>
          </a:xfrm>
        </p:spPr>
        <p:txBody>
          <a:bodyPr/>
          <a:lstStyle/>
          <a:p>
            <a:r>
              <a:rPr lang="en-GB" sz="1600" dirty="0"/>
              <a:t>The bar chart of Success Rate vs. Orbit Type shows that the following orbits have the highest (100%) success rate: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ES-L1 (Earth-Sun First Lagrangian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GEO (Geostationary Orbit)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HEO (High Earth Orbit)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SSO (Sun-synchronous Orbit)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r>
              <a:rPr lang="en-GB" sz="1600" dirty="0"/>
              <a:t>The orbit with the lowest (0%) success rate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SO (Heliocentric Orbit)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3DB5035-D572-425E-90E8-DECB9D02F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1457693"/>
            <a:ext cx="6334497" cy="43001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2766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hlinkClick r:id="" action="ppaction://noaction"/>
            <a:extLst>
              <a:ext uri="{FF2B5EF4-FFF2-40B4-BE49-F238E27FC236}">
                <a16:creationId xmlns:a16="http://schemas.microsoft.com/office/drawing/2014/main" id="{065F3DF3-7DCA-43E6-B9BA-F24A44ED59C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94769" y="4570959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</a:rPr>
              <a:t>Appendix</a:t>
            </a:r>
          </a:p>
        </p:txBody>
      </p:sp>
      <p:sp>
        <p:nvSpPr>
          <p:cNvPr id="18" name="Rectangle 17">
            <a:hlinkClick r:id="" action="ppaction://noaction"/>
            <a:extLst>
              <a:ext uri="{FF2B5EF4-FFF2-40B4-BE49-F238E27FC236}">
                <a16:creationId xmlns:a16="http://schemas.microsoft.com/office/drawing/2014/main" id="{1BF4A50B-178E-482D-85E9-5D071A9EF42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07369" y="4570959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accent2"/>
                </a:solidFill>
              </a:rPr>
              <a:t>06</a:t>
            </a:r>
          </a:p>
        </p:txBody>
      </p:sp>
      <p:sp>
        <p:nvSpPr>
          <p:cNvPr id="16" name="Rectangle 15">
            <a:hlinkClick r:id="rId16" action="ppaction://hlinksldjump"/>
            <a:extLst>
              <a:ext uri="{FF2B5EF4-FFF2-40B4-BE49-F238E27FC236}">
                <a16:creationId xmlns:a16="http://schemas.microsoft.com/office/drawing/2014/main" id="{78A5BD09-27BF-4985-9769-14B3FC8052D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194769" y="4011127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15" name="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0965A3A3-B66E-4C90-8D56-CB0808922BF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07369" y="4011127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accent2"/>
                </a:solidFill>
              </a:rPr>
              <a:t>05</a:t>
            </a:r>
          </a:p>
        </p:txBody>
      </p:sp>
      <p:sp>
        <p:nvSpPr>
          <p:cNvPr id="13" name="Rectangle 12">
            <a:hlinkClick r:id="rId17" action="ppaction://hlinksldjump"/>
            <a:extLst>
              <a:ext uri="{FF2B5EF4-FFF2-40B4-BE49-F238E27FC236}">
                <a16:creationId xmlns:a16="http://schemas.microsoft.com/office/drawing/2014/main" id="{4D6BAE52-5972-4601-8F24-6B4E513B129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94769" y="3451295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2" name="Rectangle 11">
            <a:hlinkClick r:id="rId17" action="ppaction://hlinksldjump"/>
            <a:extLst>
              <a:ext uri="{FF2B5EF4-FFF2-40B4-BE49-F238E27FC236}">
                <a16:creationId xmlns:a16="http://schemas.microsoft.com/office/drawing/2014/main" id="{EA9C00F2-A5CB-41EC-A0CE-FF29508B3AC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07369" y="3451295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accent2"/>
                </a:solidFill>
              </a:rPr>
              <a:t>04</a:t>
            </a:r>
          </a:p>
        </p:txBody>
      </p:sp>
      <p:sp>
        <p:nvSpPr>
          <p:cNvPr id="10" name="Rectangle 9">
            <a:hlinkClick r:id="rId18" action="ppaction://hlinksldjump"/>
            <a:extLst>
              <a:ext uri="{FF2B5EF4-FFF2-40B4-BE49-F238E27FC236}">
                <a16:creationId xmlns:a16="http://schemas.microsoft.com/office/drawing/2014/main" id="{B1A5EC81-C10F-44C5-90E9-B0AE59EA459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94769" y="2891463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9" name="Rectangle 8">
            <a:hlinkClick r:id="rId18" action="ppaction://hlinksldjump"/>
            <a:extLst>
              <a:ext uri="{FF2B5EF4-FFF2-40B4-BE49-F238E27FC236}">
                <a16:creationId xmlns:a16="http://schemas.microsoft.com/office/drawing/2014/main" id="{512F0378-6D43-4623-8FED-9185E915F1B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07369" y="2891463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accent2"/>
                </a:solidFill>
              </a:rPr>
              <a:t>03</a:t>
            </a:r>
          </a:p>
        </p:txBody>
      </p:sp>
      <p:sp>
        <p:nvSpPr>
          <p:cNvPr id="7" name="Rectangle 6">
            <a:hlinkClick r:id="rId19" action="ppaction://hlinksldjump"/>
            <a:extLst>
              <a:ext uri="{FF2B5EF4-FFF2-40B4-BE49-F238E27FC236}">
                <a16:creationId xmlns:a16="http://schemas.microsoft.com/office/drawing/2014/main" id="{4F7A5919-95F3-47F3-AB7E-F51A0B7358C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194769" y="2331631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6" name="Rectangle 5">
            <a:hlinkClick r:id="rId19" action="ppaction://hlinksldjump"/>
            <a:extLst>
              <a:ext uri="{FF2B5EF4-FFF2-40B4-BE49-F238E27FC236}">
                <a16:creationId xmlns:a16="http://schemas.microsoft.com/office/drawing/2014/main" id="{36702C2B-D30F-4AAD-876B-44849EBF6DC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07369" y="2331631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4" name="Rectangle 3">
            <a:hlinkClick r:id="rId20" action="ppaction://hlinksldjump"/>
            <a:extLst>
              <a:ext uri="{FF2B5EF4-FFF2-40B4-BE49-F238E27FC236}">
                <a16:creationId xmlns:a16="http://schemas.microsoft.com/office/drawing/2014/main" id="{A7F82AF1-1BE4-44B1-9360-3CD9C691B8C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94769" y="1771799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</a:rPr>
              <a:t>Executive Summary</a:t>
            </a:r>
          </a:p>
        </p:txBody>
      </p:sp>
      <p:sp>
        <p:nvSpPr>
          <p:cNvPr id="3" name="Rectangle 2">
            <a:hlinkClick r:id="rId20" action="ppaction://hlinksldjump"/>
            <a:extLst>
              <a:ext uri="{FF2B5EF4-FFF2-40B4-BE49-F238E27FC236}">
                <a16:creationId xmlns:a16="http://schemas.microsoft.com/office/drawing/2014/main" id="{EF1A8085-A16A-4345-96A5-4A77B9ED2DC5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407369" y="1771799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accent2"/>
                </a:solidFill>
              </a:rPr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7942F-E308-45F3-899D-1E7F9E29A512}"/>
              </a:ext>
            </a:extLst>
          </p:cNvPr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9766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Orbit Type vs. flight number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611067" cy="4951413"/>
          </a:xfrm>
        </p:spPr>
        <p:txBody>
          <a:bodyPr/>
          <a:lstStyle/>
          <a:p>
            <a:r>
              <a:rPr lang="en-GB" sz="1600" dirty="0"/>
              <a:t>This scatter plot of Orbit Type vs. Flight number shows a few useful things that the previous plots did not,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100% success rate of GEO, HEO, and ES-L1 orbits can be explained by only having 1 flight into the respective orbits.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100% success rate in SSO is more impressive, with 5 successful flights.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There is little relationship between Flight Number and Success Rate for GTO.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Generally, as Flight Number increases, the success rate increases. This is most extreme for LEO, where unsuccessful landings only occurred for the low flight numbers (early launches).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sz="1600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7DE6A59-7FE8-4904-BC04-04086A45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00" y="1447800"/>
            <a:ext cx="6488888" cy="42603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02910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ORBIT TYPE VS. PAYLOAD MASS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827091" cy="4951413"/>
          </a:xfrm>
        </p:spPr>
        <p:txBody>
          <a:bodyPr/>
          <a:lstStyle/>
          <a:p>
            <a:r>
              <a:rPr lang="en-GB" sz="1600" dirty="0"/>
              <a:t>This scatter plot of Orbit Type vs. Payload Mass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following orbit types have more success with heavy payloads: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PO (although the number of data points is small)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ISS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LEO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For GTO, the relationship between payload mass and success rate is unclear.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VLEO (Very Low Earth Orbit) launches are associated with heavier payloads, which makes intuitive sense.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sz="1600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F7D7359-C671-4EFA-B6BA-5AB82E5E4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41" y="1447799"/>
            <a:ext cx="6043746" cy="38991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1471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Success Yearly Trend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5259139" cy="4951413"/>
          </a:xfrm>
        </p:spPr>
        <p:txBody>
          <a:bodyPr/>
          <a:lstStyle/>
          <a:p>
            <a:r>
              <a:rPr lang="en-GB" sz="1600" dirty="0"/>
              <a:t>The line chart of yearly average success rate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Between 2010 and 2013, all landings were unsuccessful (as the success rate is 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After 2013, the success rate generally increased, despite small dips in 2018 and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After 2016, there was always a greater than 50% chance of success.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74B0CCA0-DFEF-4B88-9E2F-5F59C2C95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1430896"/>
            <a:ext cx="5979219" cy="40734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33032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933" y="2921169"/>
            <a:ext cx="11386134" cy="1015663"/>
          </a:xfrm>
        </p:spPr>
        <p:txBody>
          <a:bodyPr/>
          <a:lstStyle/>
          <a:p>
            <a:r>
              <a:rPr lang="en-GB" dirty="0"/>
              <a:t>EDA - </a:t>
            </a:r>
            <a:r>
              <a:rPr lang="en-GB" dirty="0">
                <a:solidFill>
                  <a:schemeClr val="accent2"/>
                </a:solidFill>
              </a:rPr>
              <a:t>WITH SQL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719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Launch Site Names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4" y="1447800"/>
            <a:ext cx="11382374" cy="495141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Find the names of the unique launch sites.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word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UNIQUE</a:t>
            </a:r>
            <a:r>
              <a:rPr lang="en-GB" dirty="0"/>
              <a:t> returns only unique values from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LAUNCH_SITE</a:t>
            </a:r>
            <a:r>
              <a:rPr lang="en-GB" dirty="0"/>
              <a:t> column of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SPACEXTBL</a:t>
            </a:r>
            <a:r>
              <a:rPr lang="en-GB" dirty="0"/>
              <a:t> 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7ED244-1CA2-4FC0-A950-0A159CC7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416" y="2290999"/>
            <a:ext cx="1946771" cy="2276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C53322C-9E51-4115-A482-EF76877B1F6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6E2ECD-CD23-4E88-8141-3D76CEFB6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0" y="2680966"/>
            <a:ext cx="7574825" cy="14960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28018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94" y="155265"/>
            <a:ext cx="9404723" cy="1400530"/>
          </a:xfrm>
        </p:spPr>
        <p:txBody>
          <a:bodyPr/>
          <a:lstStyle/>
          <a:p>
            <a:r>
              <a:rPr lang="en-GB" dirty="0"/>
              <a:t>Launch Site Names Begin with 'CCA'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Find 5 records where launch sites begin with ‘CCA’.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>
                <a:latin typeface="Consolas" panose="020B0609020204030204" pitchFamily="49" charset="0"/>
              </a:rPr>
              <a:t>LIMIT 5</a:t>
            </a:r>
            <a:r>
              <a:rPr lang="en-GB" dirty="0"/>
              <a:t> fetches only 5 records, and the </a:t>
            </a:r>
            <a:r>
              <a:rPr lang="en-GB" dirty="0">
                <a:latin typeface="Consolas" panose="020B0609020204030204" pitchFamily="49" charset="0"/>
              </a:rPr>
              <a:t>LIKE</a:t>
            </a:r>
            <a:r>
              <a:rPr lang="en-GB" dirty="0"/>
              <a:t> keyword is used with the wild card </a:t>
            </a:r>
            <a:r>
              <a:rPr lang="en-GB" dirty="0">
                <a:latin typeface="Consolas" panose="020B0609020204030204" pitchFamily="49" charset="0"/>
              </a:rPr>
              <a:t>‘CCA%’</a:t>
            </a:r>
            <a:r>
              <a:rPr lang="en-GB" dirty="0"/>
              <a:t> to retrieve string values beginning with ‘CCA’. </a:t>
            </a:r>
          </a:p>
          <a:p>
            <a:endParaRPr lang="en-GB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39345D-4695-4B4C-BB7C-CD29C2AFC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560726"/>
            <a:ext cx="7875241" cy="17061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05A87-4C93-4F34-8255-9BAAB28FC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717" y="2276315"/>
            <a:ext cx="1658891" cy="2305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4AC64F1-8C9D-4DBB-8A19-981829822467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872559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Payload Mass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Calculate the total payload carried by boosters from NASA.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SUM</a:t>
            </a:r>
            <a:r>
              <a:rPr lang="en-GB" dirty="0"/>
              <a:t> keyword is used to calculate the total of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LAUNCH</a:t>
            </a:r>
            <a:r>
              <a:rPr lang="en-GB" dirty="0"/>
              <a:t> column,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SUM</a:t>
            </a:r>
            <a:r>
              <a:rPr lang="en-GB" dirty="0"/>
              <a:t> keyword (and the associated condition) filters the results to only boosters from NASA (CRS).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BC50FD34-5E89-43E4-B0A3-875A7B0B1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0" y="2481012"/>
            <a:ext cx="7718051" cy="18959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2038D2-65BB-44EC-A438-BB9B2605B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997" y="3004226"/>
            <a:ext cx="2141190" cy="825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D85504F-EB95-434D-BFDE-57EEB165C10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11679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25388"/>
            <a:ext cx="9404723" cy="1400530"/>
          </a:xfrm>
        </p:spPr>
        <p:txBody>
          <a:bodyPr/>
          <a:lstStyle/>
          <a:p>
            <a:r>
              <a:rPr lang="en-GB" dirty="0"/>
              <a:t>Average Payload Mass by F9 v1.1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Calculate the average payload mass carried by booster version F9 v1.1.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AVG</a:t>
            </a:r>
            <a:r>
              <a:rPr lang="en-GB" dirty="0"/>
              <a:t> keyword is used to calculate the average of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PAYLOAD_MASS__KG_</a:t>
            </a:r>
            <a:r>
              <a:rPr lang="en-GB" dirty="0">
                <a:solidFill>
                  <a:srgbClr val="D69D68"/>
                </a:solidFill>
                <a:latin typeface="+mj-lt"/>
              </a:rPr>
              <a:t> </a:t>
            </a:r>
            <a:r>
              <a:rPr lang="en-GB" dirty="0"/>
              <a:t>column,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>
                <a:solidFill>
                  <a:srgbClr val="61AFEF"/>
                </a:solidFill>
              </a:rPr>
              <a:t> </a:t>
            </a:r>
            <a:r>
              <a:rPr lang="en-GB" dirty="0"/>
              <a:t>keyword (and the associated condition) filters the results to only the F9 v1.1 booster version.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76630-D089-4035-BE64-B1AC97D7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61" y="3053285"/>
            <a:ext cx="2217349" cy="7749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8D3CA6-E066-48F2-83D6-0C47F8209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59130"/>
            <a:ext cx="7896200" cy="19397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801B4DEE-B97E-4921-9A67-9F2D2730D05E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304292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0"/>
            <a:ext cx="9404723" cy="1400530"/>
          </a:xfrm>
        </p:spPr>
        <p:txBody>
          <a:bodyPr/>
          <a:lstStyle/>
          <a:p>
            <a:r>
              <a:rPr lang="en-GB" dirty="0"/>
              <a:t>FIRST SUCCESSFUL GROUND LANDING DATE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Find the dates of the first successful landing outcome on ground pad.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MIN</a:t>
            </a:r>
            <a:r>
              <a:rPr lang="en-GB" dirty="0"/>
              <a:t> keyword is used to calculate the minimum of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DATE</a:t>
            </a:r>
            <a:r>
              <a:rPr lang="en-GB" dirty="0">
                <a:solidFill>
                  <a:srgbClr val="D69D68"/>
                </a:solidFill>
              </a:rPr>
              <a:t> </a:t>
            </a:r>
            <a:r>
              <a:rPr lang="en-GB" dirty="0"/>
              <a:t>column, i.e. the first date,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>
                <a:solidFill>
                  <a:srgbClr val="61AFEF"/>
                </a:solidFill>
              </a:rPr>
              <a:t> </a:t>
            </a:r>
            <a:r>
              <a:rPr lang="en-GB" dirty="0"/>
              <a:t>keyword (and the associated condition) filters the results to only the successful ground pad landings.</a:t>
            </a:r>
          </a:p>
          <a:p>
            <a:endParaRPr lang="en-GB" dirty="0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323A5A-6436-4B65-9875-46D896711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462517"/>
            <a:ext cx="7837128" cy="19252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7CE297-E8D5-47EE-A874-5A05AD52E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381" y="3081638"/>
            <a:ext cx="2412315" cy="694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5549343-9BDE-4AD6-956A-51D7C55E2D4D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681281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27683"/>
            <a:ext cx="9404723" cy="1400530"/>
          </a:xfrm>
        </p:spPr>
        <p:txBody>
          <a:bodyPr/>
          <a:lstStyle/>
          <a:p>
            <a:r>
              <a:rPr lang="en-GB" dirty="0"/>
              <a:t>Successful Drone Ship Landing with Payload between 4000 and 6000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List the names of boosters which have successfully landed on drone ship and had payload mass greater than 4000 but less than 6000.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/>
              <a:t> keyword is used to filter the results to include only those that satisfy both conditions in the brackets (as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AND</a:t>
            </a:r>
            <a:r>
              <a:rPr lang="en-GB" dirty="0"/>
              <a:t> keyword is also used).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BETWEEN</a:t>
            </a:r>
            <a:r>
              <a:rPr lang="en-GB" dirty="0"/>
              <a:t> keyword allows for 4000 &lt; x &lt; 6000 values to be selected.</a:t>
            </a:r>
          </a:p>
          <a:p>
            <a:endParaRPr lang="en-GB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1C3FEA7-96A8-4984-AD5D-6171B6995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684137"/>
            <a:ext cx="7851427" cy="14769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DB6356-78B7-479A-A3F7-0FB23A057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609" y="2397655"/>
            <a:ext cx="2076084" cy="2062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110911A-B0A5-4963-A1A6-A1E9F9E4AD9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436852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&#10;&#10;Description automatically generated with medium confidence">
            <a:extLst>
              <a:ext uri="{FF2B5EF4-FFF2-40B4-BE49-F238E27FC236}">
                <a16:creationId xmlns:a16="http://schemas.microsoft.com/office/drawing/2014/main" id="{D8442E8E-37C2-487B-870C-2D6D735A9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373" y="3431639"/>
            <a:ext cx="2496442" cy="190823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96AC31C0-0EA4-4715-86E2-052D63B2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EXECUTIVE SUMMARY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2331484-B8FF-4E3E-BF36-A07F2A79E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6627291" cy="4951413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i="0" dirty="0">
                <a:solidFill>
                  <a:schemeClr val="accent2"/>
                </a:solidFill>
                <a:effectLst/>
              </a:rPr>
              <a:t>Summary of Methodologies:</a:t>
            </a:r>
          </a:p>
          <a:p>
            <a:pPr marL="184150" lvl="2" indent="0">
              <a:buNone/>
            </a:pPr>
            <a:r>
              <a:rPr lang="en-GB" sz="1800" i="0" dirty="0">
                <a:effectLst/>
              </a:rPr>
              <a:t>This project follows </a:t>
            </a:r>
            <a:r>
              <a:rPr lang="en-GB" sz="1800" dirty="0"/>
              <a:t>these </a:t>
            </a:r>
            <a:r>
              <a:rPr lang="en-GB" sz="1800" i="0" dirty="0">
                <a:effectLst/>
              </a:rPr>
              <a:t>steps: </a:t>
            </a:r>
          </a:p>
          <a:p>
            <a:pPr marL="819150" lvl="2" indent="-457200"/>
            <a:r>
              <a:rPr lang="en-GB" i="0" dirty="0">
                <a:effectLst/>
              </a:rPr>
              <a:t>Data Collection</a:t>
            </a:r>
          </a:p>
          <a:p>
            <a:pPr marL="819150" lvl="2" indent="-457200"/>
            <a:r>
              <a:rPr lang="en-GB" dirty="0"/>
              <a:t>Data Wrangling</a:t>
            </a:r>
            <a:r>
              <a:rPr lang="en-GB" i="0" dirty="0">
                <a:effectLst/>
              </a:rPr>
              <a:t> </a:t>
            </a:r>
          </a:p>
          <a:p>
            <a:pPr marL="819150" lvl="2" indent="-457200"/>
            <a:r>
              <a:rPr lang="en-GB" i="0" dirty="0">
                <a:effectLst/>
              </a:rPr>
              <a:t>Exploratory Data Analysis</a:t>
            </a:r>
          </a:p>
          <a:p>
            <a:pPr marL="819150" lvl="2" indent="-457200"/>
            <a:r>
              <a:rPr lang="en-GB" dirty="0"/>
              <a:t>Interactive Visual Analytics</a:t>
            </a:r>
          </a:p>
          <a:p>
            <a:pPr marL="819150" lvl="2" indent="-457200"/>
            <a:r>
              <a:rPr lang="en-GB" i="0" dirty="0">
                <a:effectLst/>
              </a:rPr>
              <a:t>Predictive Analysis (Classification)</a:t>
            </a:r>
          </a:p>
          <a:p>
            <a:pPr lvl="2" indent="0">
              <a:buNone/>
            </a:pPr>
            <a:endParaRPr lang="en-GB" dirty="0"/>
          </a:p>
          <a:p>
            <a:r>
              <a:rPr lang="en-GB" dirty="0">
                <a:solidFill>
                  <a:schemeClr val="accent2"/>
                </a:solidFill>
              </a:rPr>
              <a:t>Summary of Results:</a:t>
            </a:r>
          </a:p>
          <a:p>
            <a:pPr marL="184150" lvl="2" indent="0">
              <a:buNone/>
            </a:pPr>
            <a:r>
              <a:rPr lang="en-GB" sz="1800" i="0" dirty="0">
                <a:effectLst/>
              </a:rPr>
              <a:t>This project produced the following outputs and visualizations: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i="0" dirty="0">
                <a:effectLst/>
              </a:rPr>
              <a:t>Exploratory Data Analysis (EDA) results 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i="0" dirty="0">
                <a:effectLst/>
              </a:rPr>
              <a:t>Geospatial analytics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/>
              <a:t>Interactive dashboard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i="0" dirty="0">
                <a:effectLst/>
              </a:rPr>
              <a:t>Predictive analysis of classification models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2F75B6-D7DF-44D5-A965-AA890E09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9" y="3458644"/>
            <a:ext cx="2345765" cy="2634652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26A540-05CE-433F-B2F1-A637EA9FC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763" y="1622523"/>
            <a:ext cx="2350681" cy="151564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D30B7B-4A9D-4352-8A66-45F757FA40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3" b="10631"/>
          <a:stretch/>
        </p:blipFill>
        <p:spPr>
          <a:xfrm>
            <a:off x="9119245" y="1622523"/>
            <a:ext cx="2547570" cy="1510595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5EC60A8-E290-432C-9150-DC133F4983FB}"/>
              </a:ext>
            </a:extLst>
          </p:cNvPr>
          <p:cNvSpPr/>
          <p:nvPr/>
        </p:nvSpPr>
        <p:spPr>
          <a:xfrm>
            <a:off x="6240016" y="1463459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E91195E-1A45-4FAB-8DD4-2EB43A875AA0}"/>
              </a:ext>
            </a:extLst>
          </p:cNvPr>
          <p:cNvSpPr/>
          <p:nvPr/>
        </p:nvSpPr>
        <p:spPr>
          <a:xfrm>
            <a:off x="8992772" y="1469481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9604FB-CA0E-4BD9-816B-F05BF0A255D9}"/>
              </a:ext>
            </a:extLst>
          </p:cNvPr>
          <p:cNvSpPr/>
          <p:nvPr/>
        </p:nvSpPr>
        <p:spPr>
          <a:xfrm>
            <a:off x="6240016" y="3299580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6B3179-88F9-4EF1-829B-AD5296840D50}"/>
              </a:ext>
            </a:extLst>
          </p:cNvPr>
          <p:cNvSpPr/>
          <p:nvPr/>
        </p:nvSpPr>
        <p:spPr>
          <a:xfrm>
            <a:off x="8987003" y="3269936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31704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Number of Successful and Failure Mission Outcomes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Calculate the total number of successful and failure mission outcome.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COUNT</a:t>
            </a:r>
            <a:r>
              <a:rPr lang="en-GB" dirty="0"/>
              <a:t> keyword is used to calculate the total number of mission outcomes,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GROUPBY</a:t>
            </a:r>
            <a:r>
              <a:rPr lang="en-GB" dirty="0"/>
              <a:t> keyword is also used to group these results by the type of mission outcome.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B68E7D9-81E5-4460-973D-88FDAF920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72" y="2855146"/>
            <a:ext cx="7780536" cy="12157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3E184-31A4-44F6-8E04-B0422120E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615" y="3009558"/>
            <a:ext cx="2458575" cy="838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00A55F6-95C7-4941-9E59-02BD45A5A209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271103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Boosters Carried Maximum Payload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9219579" cy="4951413"/>
          </a:xfrm>
        </p:spPr>
        <p:txBody>
          <a:bodyPr>
            <a:normAutofit/>
          </a:bodyPr>
          <a:lstStyle/>
          <a:p>
            <a:r>
              <a:rPr lang="en-GB" dirty="0"/>
              <a:t>List the names of the booster which have carried the maximum payload mass.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 subquery is used here.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SELECT</a:t>
            </a:r>
            <a:r>
              <a:rPr lang="en-GB" dirty="0"/>
              <a:t> statement within the brackets finds the maximum payload, and this value is used in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/>
              <a:t> condition.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DISTINCT</a:t>
            </a:r>
            <a:r>
              <a:rPr lang="en-GB" dirty="0"/>
              <a:t> keyword is then used to retrieve only distinct /unique booster versions. </a:t>
            </a:r>
          </a:p>
          <a:p>
            <a:endParaRPr lang="en-GB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DB41782-2457-491F-AB72-BBC3943EA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2606604"/>
            <a:ext cx="7812761" cy="16447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75836D-2FD9-429E-AE10-7F89B7A43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819" y="1344672"/>
            <a:ext cx="1797395" cy="4168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37B3AE1-6D36-4754-9B2A-EE291B5EC6E6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547060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933" y="125712"/>
            <a:ext cx="9404723" cy="1400530"/>
          </a:xfrm>
        </p:spPr>
        <p:txBody>
          <a:bodyPr/>
          <a:lstStyle/>
          <a:p>
            <a:r>
              <a:rPr lang="en-GB" dirty="0"/>
              <a:t>2015 Launch Records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017" y="1447800"/>
            <a:ext cx="11406187" cy="4951413"/>
          </a:xfrm>
        </p:spPr>
        <p:txBody>
          <a:bodyPr>
            <a:normAutofit/>
          </a:bodyPr>
          <a:lstStyle/>
          <a:p>
            <a:r>
              <a:rPr lang="en-GB" dirty="0"/>
              <a:t>List the failed </a:t>
            </a:r>
            <a:r>
              <a:rPr lang="en-GB" dirty="0" err="1"/>
              <a:t>landing_outcomes</a:t>
            </a:r>
            <a:r>
              <a:rPr lang="en-GB" dirty="0"/>
              <a:t> in drone ship, their booster versions, and launch site names for in year 2015.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/>
              <a:t> keyword is used to filter the results for only failed landing outcomes,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AND</a:t>
            </a:r>
            <a:r>
              <a:rPr lang="en-GB" dirty="0"/>
              <a:t> only for the year of 2015. </a:t>
            </a:r>
          </a:p>
          <a:p>
            <a:endParaRPr lang="en-GB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7D49347-C0E6-4AA9-B25C-30060E244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6" y="2578315"/>
            <a:ext cx="7784504" cy="16388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CB2688-64E0-47C0-BA64-C6A7DC60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4" y="2981261"/>
            <a:ext cx="2457793" cy="895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316B8CA-7D59-4050-A066-9B5625E6A76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4277568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35" y="89746"/>
            <a:ext cx="9404723" cy="1400530"/>
          </a:xfrm>
        </p:spPr>
        <p:txBody>
          <a:bodyPr/>
          <a:lstStyle/>
          <a:p>
            <a:r>
              <a:rPr lang="en-GB" dirty="0"/>
              <a:t>Rank Landing Outcomes Between 2010-06-04 and 2017-03-20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9702" y="1453869"/>
            <a:ext cx="11406187" cy="495141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Rank the count of landing outcomes (such as Failure (drone ship) or Success (ground pad)) between the date 2010-06-04 and 2017-03-20, in descending order.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/>
              <a:t> keyword is used with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BETWEEN</a:t>
            </a:r>
            <a:r>
              <a:rPr lang="en-GB" dirty="0"/>
              <a:t> keyword to filter the results to dates only within those specified. The results are then grouped and ordered, using the keywords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GROUP BY</a:t>
            </a:r>
            <a:r>
              <a:rPr lang="en-GB" dirty="0"/>
              <a:t> and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ORDER BY</a:t>
            </a:r>
            <a:r>
              <a:rPr lang="en-GB" dirty="0"/>
              <a:t>, respectively, where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DESC</a:t>
            </a:r>
            <a:r>
              <a:rPr lang="en-GB" dirty="0"/>
              <a:t> is used to specify the descending order.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1ACC389-5CD4-4704-8926-D2C2BC056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5" y="2438889"/>
            <a:ext cx="7789385" cy="19802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0491BC-24C6-41C4-B191-B66AC1EDF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4" y="2356683"/>
            <a:ext cx="2506531" cy="22244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0593BBD-21D6-4EFD-BA6D-CF55DBAFE911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510424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1323344"/>
            <a:ext cx="11386134" cy="3046988"/>
          </a:xfrm>
        </p:spPr>
        <p:txBody>
          <a:bodyPr/>
          <a:lstStyle/>
          <a:p>
            <a:r>
              <a:rPr lang="en-GB" dirty="0"/>
              <a:t>LAUNCH SITES PROXIMITY ANALYSIS – </a:t>
            </a:r>
            <a:r>
              <a:rPr lang="en-GB" dirty="0">
                <a:solidFill>
                  <a:schemeClr val="accent2"/>
                </a:solidFill>
              </a:rPr>
              <a:t>FOLIUM INTERACTIVE MAP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903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199061"/>
            <a:ext cx="9404723" cy="1400530"/>
          </a:xfrm>
        </p:spPr>
        <p:txBody>
          <a:bodyPr/>
          <a:lstStyle/>
          <a:p>
            <a:r>
              <a:rPr lang="en-GB" dirty="0"/>
              <a:t>ALL LAUNCH SITES ON A MAP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4458153"/>
            <a:ext cx="6051227" cy="2129771"/>
          </a:xfrm>
        </p:spPr>
        <p:txBody>
          <a:bodyPr anchor="ctr"/>
          <a:lstStyle/>
          <a:p>
            <a:r>
              <a:rPr lang="en-GB" dirty="0"/>
              <a:t>All SpaceX launch sites are on coasts of the United States of America, specifically Florida and California.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E6953-316E-42EB-95D1-99F67DA41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3"/>
          <a:stretch/>
        </p:blipFill>
        <p:spPr>
          <a:xfrm>
            <a:off x="404813" y="1248491"/>
            <a:ext cx="5418250" cy="29725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1A4898-110E-45CB-9796-031F12CC5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060" y="1250836"/>
            <a:ext cx="5065572" cy="29702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5DAAF4-F0FD-496A-A5FD-EDD46E8D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248" y="4448726"/>
            <a:ext cx="1800200" cy="21486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9D811-0565-48B1-B761-E038A313E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496" y="4458153"/>
            <a:ext cx="2849136" cy="21297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31E1EE-7A9E-47B1-8975-52E55A84DDFB}"/>
              </a:ext>
            </a:extLst>
          </p:cNvPr>
          <p:cNvCxnSpPr>
            <a:cxnSpLocks/>
          </p:cNvCxnSpPr>
          <p:nvPr/>
        </p:nvCxnSpPr>
        <p:spPr>
          <a:xfrm flipV="1">
            <a:off x="4657725" y="3021806"/>
            <a:ext cx="6115050" cy="7239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1FF143-CEC6-4CA3-89FE-0F8B1F81702C}"/>
              </a:ext>
            </a:extLst>
          </p:cNvPr>
          <p:cNvCxnSpPr>
            <a:cxnSpLocks/>
          </p:cNvCxnSpPr>
          <p:nvPr/>
        </p:nvCxnSpPr>
        <p:spPr>
          <a:xfrm flipH="1">
            <a:off x="10439400" y="3255169"/>
            <a:ext cx="754856" cy="18629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79C3A5-0B3A-45AB-A779-91C6A72446F6}"/>
              </a:ext>
            </a:extLst>
          </p:cNvPr>
          <p:cNvCxnSpPr>
            <a:cxnSpLocks/>
          </p:cNvCxnSpPr>
          <p:nvPr/>
        </p:nvCxnSpPr>
        <p:spPr>
          <a:xfrm flipH="1" flipV="1">
            <a:off x="7997825" y="5254625"/>
            <a:ext cx="2273300" cy="3619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95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29" y="47271"/>
            <a:ext cx="9404723" cy="1400530"/>
          </a:xfrm>
        </p:spPr>
        <p:txBody>
          <a:bodyPr/>
          <a:lstStyle/>
          <a:p>
            <a:r>
              <a:rPr lang="en-GB" dirty="0"/>
              <a:t>SUCCESS/FAILED LAUNCHES FOR EACH SITE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7174" y="1447801"/>
            <a:ext cx="5203825" cy="2139004"/>
          </a:xfrm>
        </p:spPr>
        <p:txBody>
          <a:bodyPr anchor="ctr"/>
          <a:lstStyle/>
          <a:p>
            <a:r>
              <a:rPr lang="en-GB" dirty="0"/>
              <a:t>Launches have been grouped into clusters, and annotated with </a:t>
            </a:r>
            <a:r>
              <a:rPr lang="en-GB" dirty="0">
                <a:solidFill>
                  <a:srgbClr val="058A05"/>
                </a:solidFill>
              </a:rPr>
              <a:t>green icons </a:t>
            </a:r>
            <a:r>
              <a:rPr lang="en-GB" dirty="0"/>
              <a:t>for successful launches, and </a:t>
            </a:r>
            <a:r>
              <a:rPr lang="en-GB" dirty="0">
                <a:solidFill>
                  <a:srgbClr val="FF0505"/>
                </a:solidFill>
              </a:rPr>
              <a:t>red icons </a:t>
            </a:r>
            <a:r>
              <a:rPr lang="en-GB" dirty="0"/>
              <a:t>for failed launches.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A3B8A-3CD7-47BB-B21C-38E0FA081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8" r="9066" b="33706"/>
          <a:stretch/>
        </p:blipFill>
        <p:spPr>
          <a:xfrm>
            <a:off x="373295" y="1556792"/>
            <a:ext cx="4729603" cy="21602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5D76AB-E091-47AB-A966-C5CD296A8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68" t="15992" r="18660" b="13989"/>
          <a:stretch/>
        </p:blipFill>
        <p:spPr>
          <a:xfrm>
            <a:off x="6663712" y="4048112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CC085B-B9D2-4EAC-82D4-CB8F3EE450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63" t="14943" r="18395" b="15057"/>
          <a:stretch/>
        </p:blipFill>
        <p:spPr>
          <a:xfrm>
            <a:off x="9740275" y="4043176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2D8F57-0A7F-4E3A-9FD1-1C052BAC7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497" y="4625120"/>
            <a:ext cx="2362726" cy="1684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42C343-0EF8-49CE-B308-CDA647A30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95" y="4436805"/>
            <a:ext cx="1732666" cy="18659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010C29-FACA-4FCC-8071-A538F22931E5}"/>
              </a:ext>
            </a:extLst>
          </p:cNvPr>
          <p:cNvCxnSpPr>
            <a:cxnSpLocks/>
          </p:cNvCxnSpPr>
          <p:nvPr/>
        </p:nvCxnSpPr>
        <p:spPr>
          <a:xfrm flipH="1">
            <a:off x="571165" y="2828925"/>
            <a:ext cx="286085" cy="15359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46C6886-0DA4-41B4-9089-8CC8574CAC1F}"/>
              </a:ext>
            </a:extLst>
          </p:cNvPr>
          <p:cNvCxnSpPr>
            <a:cxnSpLocks/>
          </p:cNvCxnSpPr>
          <p:nvPr/>
        </p:nvCxnSpPr>
        <p:spPr>
          <a:xfrm flipH="1">
            <a:off x="3590476" y="3374548"/>
            <a:ext cx="414911" cy="121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FCB056-11ED-4BB9-8976-35C2C46E8C91}"/>
              </a:ext>
            </a:extLst>
          </p:cNvPr>
          <p:cNvCxnSpPr>
            <a:cxnSpLocks/>
          </p:cNvCxnSpPr>
          <p:nvPr/>
        </p:nvCxnSpPr>
        <p:spPr>
          <a:xfrm>
            <a:off x="4060031" y="3331369"/>
            <a:ext cx="2518707" cy="8864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D44313-C0AE-4654-9D60-DEC2AF70D33D}"/>
                  </a:ext>
                </a:extLst>
              </p:cNvPr>
              <p:cNvSpPr txBox="1"/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D44313-C0AE-4654-9D60-DEC2AF70D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blipFill>
                <a:blip r:embed="rId7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44CF0C46-6155-4C75-A554-8D2029DED5AE}"/>
              </a:ext>
            </a:extLst>
          </p:cNvPr>
          <p:cNvSpPr txBox="1"/>
          <p:nvPr/>
        </p:nvSpPr>
        <p:spPr>
          <a:xfrm>
            <a:off x="6663711" y="3586805"/>
            <a:ext cx="495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CCAFS SLC-40 and CCAFS LC-40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38EB93-4343-4D23-962B-7E16FEFDB7D0}"/>
              </a:ext>
            </a:extLst>
          </p:cNvPr>
          <p:cNvSpPr txBox="1"/>
          <p:nvPr/>
        </p:nvSpPr>
        <p:spPr>
          <a:xfrm>
            <a:off x="3682611" y="4217798"/>
            <a:ext cx="142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KSC LC-39A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C6D80A-8CB8-43E7-919A-881ECCFB1F0F}"/>
              </a:ext>
            </a:extLst>
          </p:cNvPr>
          <p:cNvSpPr txBox="1"/>
          <p:nvPr/>
        </p:nvSpPr>
        <p:spPr>
          <a:xfrm>
            <a:off x="529276" y="4012456"/>
            <a:ext cx="173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VAFB SLC-4E</a:t>
            </a:r>
          </a:p>
        </p:txBody>
      </p:sp>
    </p:spTree>
    <p:extLst>
      <p:ext uri="{BB962C8B-B14F-4D97-AF65-F5344CB8AC3E}">
        <p14:creationId xmlns:p14="http://schemas.microsoft.com/office/powerpoint/2010/main" val="3980941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254" y="-91452"/>
            <a:ext cx="9404723" cy="1400530"/>
          </a:xfrm>
        </p:spPr>
        <p:txBody>
          <a:bodyPr/>
          <a:lstStyle/>
          <a:p>
            <a:r>
              <a:rPr lang="en-GB" dirty="0"/>
              <a:t>PROXIMITY OF LAUNCH SITES TO OTHER POINTS OF INTEREST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68208" y="1196752"/>
            <a:ext cx="3826538" cy="2111402"/>
          </a:xfrm>
        </p:spPr>
        <p:txBody>
          <a:bodyPr>
            <a:normAutofit fontScale="85000" lnSpcReduction="20000"/>
          </a:bodyPr>
          <a:lstStyle/>
          <a:p>
            <a:r>
              <a:rPr lang="en-GB" sz="1200" dirty="0"/>
              <a:t>Are launch sites in close proximity to railways?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2"/>
                </a:solidFill>
              </a:rPr>
              <a:t>YES.</a:t>
            </a:r>
            <a:r>
              <a:rPr lang="en-GB" sz="1200" dirty="0"/>
              <a:t> The coastline is only 0.87 km due East.</a:t>
            </a:r>
          </a:p>
          <a:p>
            <a:r>
              <a:rPr lang="en-GB" sz="1200" b="0" dirty="0">
                <a:solidFill>
                  <a:schemeClr val="bg1"/>
                </a:solidFill>
                <a:effectLst/>
              </a:rPr>
              <a:t>Are launch sites in close proximity to highways?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accent2"/>
                </a:solidFill>
                <a:effectLst/>
              </a:rPr>
              <a:t>YES. </a:t>
            </a:r>
            <a:r>
              <a:rPr lang="en-GB" sz="1200" dirty="0"/>
              <a:t>The nearest highway is only 0.59km away. </a:t>
            </a:r>
          </a:p>
          <a:p>
            <a:r>
              <a:rPr lang="en-GB" sz="1200" b="0" dirty="0">
                <a:solidFill>
                  <a:schemeClr val="bg1"/>
                </a:solidFill>
                <a:effectLst/>
              </a:rPr>
              <a:t>Are launch sites in close proximity to railways?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accent2"/>
                </a:solidFill>
                <a:effectLst/>
              </a:rPr>
              <a:t>YES. </a:t>
            </a:r>
            <a:r>
              <a:rPr lang="en-GB" sz="1200" dirty="0"/>
              <a:t>The nearest railway is only 1.29 km away.</a:t>
            </a:r>
          </a:p>
          <a:p>
            <a:r>
              <a:rPr lang="en-GB" sz="1200" b="0" dirty="0">
                <a:solidFill>
                  <a:schemeClr val="bg1"/>
                </a:solidFill>
                <a:effectLst/>
              </a:rPr>
              <a:t>Do launch sites keep certain distance away from cities?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accent2"/>
                </a:solidFill>
                <a:effectLst/>
              </a:rPr>
              <a:t>YES. </a:t>
            </a:r>
            <a:r>
              <a:rPr lang="en-GB" sz="1200" dirty="0"/>
              <a:t>The nearest city is 51.74 km away.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A4731-007A-47A7-94F7-484E3894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3366501"/>
            <a:ext cx="6996158" cy="2867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D85067-8CA6-4F75-9A4E-74946631A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3381808"/>
            <a:ext cx="3826538" cy="2867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4E53BE-7195-40F2-8D36-E84661056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760" y="1245590"/>
            <a:ext cx="2734479" cy="18722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ABECE6-E742-4972-B0B5-12B361F46DE6}"/>
              </a:ext>
            </a:extLst>
          </p:cNvPr>
          <p:cNvSpPr txBox="1"/>
          <p:nvPr/>
        </p:nvSpPr>
        <p:spPr>
          <a:xfrm>
            <a:off x="646111" y="1853248"/>
            <a:ext cx="392361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Using the </a:t>
            </a:r>
            <a:r>
              <a:rPr lang="en-GB" sz="1600" dirty="0">
                <a:solidFill>
                  <a:schemeClr val="accent2"/>
                </a:solidFill>
              </a:rPr>
              <a:t>CCAFS SLC-40 </a:t>
            </a:r>
            <a:r>
              <a:rPr lang="en-GB" sz="1600" dirty="0">
                <a:solidFill>
                  <a:schemeClr val="bg1"/>
                </a:solidFill>
              </a:rPr>
              <a:t>launch site as an example site, we can understand more about the placement of launch sites.</a:t>
            </a:r>
          </a:p>
        </p:txBody>
      </p:sp>
    </p:spTree>
    <p:extLst>
      <p:ext uri="{BB962C8B-B14F-4D97-AF65-F5344CB8AC3E}">
        <p14:creationId xmlns:p14="http://schemas.microsoft.com/office/powerpoint/2010/main" val="1561312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interactive dashboard  - </a:t>
            </a:r>
            <a:r>
              <a:rPr lang="en-GB" dirty="0">
                <a:solidFill>
                  <a:schemeClr val="accent2"/>
                </a:solidFill>
              </a:rPr>
              <a:t>Plotly Dash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312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0F202F-B05D-4A96-A811-E17C7C676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59" y="1468734"/>
            <a:ext cx="7977600" cy="459516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success count for all sites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16280" y="1447800"/>
            <a:ext cx="3194720" cy="4616097"/>
          </a:xfrm>
        </p:spPr>
        <p:txBody>
          <a:bodyPr anchor="ctr"/>
          <a:lstStyle/>
          <a:p>
            <a:r>
              <a:rPr lang="en-GB" dirty="0"/>
              <a:t>The launch site </a:t>
            </a:r>
            <a:r>
              <a:rPr lang="en-GB" dirty="0">
                <a:solidFill>
                  <a:schemeClr val="accent2"/>
                </a:solidFill>
              </a:rPr>
              <a:t>KSC LC-39 A</a:t>
            </a:r>
            <a:r>
              <a:rPr lang="en-GB" dirty="0"/>
              <a:t> had the most successful launches, with 41.7% of the total successful launches.</a:t>
            </a:r>
          </a:p>
        </p:txBody>
      </p:sp>
    </p:spTree>
    <p:extLst>
      <p:ext uri="{BB962C8B-B14F-4D97-AF65-F5344CB8AC3E}">
        <p14:creationId xmlns:p14="http://schemas.microsoft.com/office/powerpoint/2010/main" val="2897864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13EE817D-A4E8-48C0-A58E-2B4150E27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702159" cy="6858000"/>
          </a:xfrm>
          <a:custGeom>
            <a:avLst/>
            <a:gdLst/>
            <a:ahLst/>
            <a:cxnLst/>
            <a:rect l="l" t="t" r="r" b="b"/>
            <a:pathLst>
              <a:path w="5969000" h="11308715">
                <a:moveTo>
                  <a:pt x="5968404" y="0"/>
                </a:moveTo>
                <a:lnTo>
                  <a:pt x="0" y="0"/>
                </a:lnTo>
                <a:lnTo>
                  <a:pt x="0" y="11308556"/>
                </a:lnTo>
                <a:lnTo>
                  <a:pt x="5968404" y="11308556"/>
                </a:lnTo>
                <a:lnTo>
                  <a:pt x="5968404" y="0"/>
                </a:lnTo>
                <a:close/>
              </a:path>
            </a:pathLst>
          </a:custGeom>
          <a:solidFill>
            <a:srgbClr val="27293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04BABCD-5D07-421C-B8F7-FD9A7A660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8"/>
            <a:ext cx="5979219" cy="716711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 SUMMARY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22DA3B6-DC47-4B36-985D-C5E3E531C2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6195243" cy="4951413"/>
          </a:xfr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SpaceX launches Falcon 9 rockets at a cost of around $62m. This is considerably cheaper than other providers (which usually cost upwards of $165m), and much of the savings are because SpaceX can land, and then re-use the first stage of the rocket.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If we can make predictions on whether the first stage will land, we can determine the cost of a launch, and use this information to assess whether or not an alternate company should bid and SpaceX for a rocket launch.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project will ultimately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predict if the Space X Falcon 9 first stage will land successfully.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1F1B55C-742A-4DEB-9AC0-DEF9057B1345}"/>
              </a:ext>
            </a:extLst>
          </p:cNvPr>
          <p:cNvSpPr txBox="1">
            <a:spLocks/>
          </p:cNvSpPr>
          <p:nvPr/>
        </p:nvSpPr>
        <p:spPr>
          <a:xfrm>
            <a:off x="404813" y="388188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INTRODUCTION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828EB0-D704-4688-BB75-6EA2EB582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159" y="0"/>
            <a:ext cx="5489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65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56" y="-138464"/>
            <a:ext cx="10276490" cy="1183169"/>
          </a:xfrm>
        </p:spPr>
        <p:txBody>
          <a:bodyPr/>
          <a:lstStyle/>
          <a:p>
            <a:r>
              <a:rPr lang="en-GB" dirty="0"/>
              <a:t>Pie chart for the launch site with highest launch success ratio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FB0D1-5109-4692-9BF6-206A16AE9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56" y="1468734"/>
            <a:ext cx="7975927" cy="469656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143B56-FB78-4699-ABB1-4666430E505E}"/>
                  </a:ext>
                </a:extLst>
              </p:cNvPr>
              <p:cNvSpPr txBox="1"/>
              <p:nvPr/>
            </p:nvSpPr>
            <p:spPr>
              <a:xfrm>
                <a:off x="9602832" y="5831965"/>
                <a:ext cx="2026067" cy="572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0" dirty="0">
                    <a:solidFill>
                      <a:schemeClr val="bg1"/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GB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1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GB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143B56-FB78-4699-ABB1-4666430E5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832" y="5831965"/>
                <a:ext cx="2026067" cy="572914"/>
              </a:xfrm>
              <a:prstGeom prst="rect">
                <a:avLst/>
              </a:prstGeom>
              <a:blipFill>
                <a:blip r:embed="rId3"/>
                <a:stretch>
                  <a:fillRect l="-901" t="-179787" r="-11111" b="-26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9AF9B85-3EFD-4AFE-94A4-8829DDD539C9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launch site </a:t>
            </a:r>
            <a:r>
              <a:rPr lang="en-GB" dirty="0">
                <a:solidFill>
                  <a:schemeClr val="accent2"/>
                </a:solidFill>
              </a:rPr>
              <a:t>KSC LC-39 A</a:t>
            </a:r>
            <a:r>
              <a:rPr lang="en-GB" dirty="0"/>
              <a:t> also had the highest rate of successful launches, with a 76.9% success rate.</a:t>
            </a:r>
          </a:p>
        </p:txBody>
      </p:sp>
    </p:spTree>
    <p:extLst>
      <p:ext uri="{BB962C8B-B14F-4D97-AF65-F5344CB8AC3E}">
        <p14:creationId xmlns:p14="http://schemas.microsoft.com/office/powerpoint/2010/main" val="3317072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FE237DE-5068-439B-92F2-BC59C3C50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1"/>
          <a:stretch/>
        </p:blipFill>
        <p:spPr>
          <a:xfrm>
            <a:off x="7365138" y="1129958"/>
            <a:ext cx="4562403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05F7CE-B552-4534-9640-58C6EBC20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55"/>
          <a:stretch/>
        </p:blipFill>
        <p:spPr>
          <a:xfrm>
            <a:off x="7396716" y="3895276"/>
            <a:ext cx="4553025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4" y="147187"/>
            <a:ext cx="9404723" cy="1400530"/>
          </a:xfrm>
        </p:spPr>
        <p:txBody>
          <a:bodyPr/>
          <a:lstStyle/>
          <a:p>
            <a:r>
              <a:rPr lang="en-GB" dirty="0"/>
              <a:t>Launch Outcome VS. Payload scatter plot for all sites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4" y="4367259"/>
            <a:ext cx="5968594" cy="2031954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Plotting the launch outcome vs. payload for all sites shows a gap around 4000 kg, so it makes sense to split the data into 2 ranges: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500" dirty="0"/>
              <a:t>0 – 4000 kg (low payloads)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500" dirty="0"/>
              <a:t>4000 – 10000 kg (massive payloads)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From these 2 plots, it can be shown that </a:t>
            </a:r>
            <a:r>
              <a:rPr lang="en-GB" sz="2200" dirty="0">
                <a:solidFill>
                  <a:schemeClr val="accent2"/>
                </a:solidFill>
              </a:rPr>
              <a:t>the success for massive payloads is lower than that for low payloads.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It is also worth noting that some booster types (v1.0 and B5) have not been launched with massive payloads.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2CF46-87EC-400B-B74C-E977A6801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38" y="1139480"/>
            <a:ext cx="5968594" cy="311351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692F50B-038A-41B2-86BA-90EAF2CD9EEA}"/>
              </a:ext>
            </a:extLst>
          </p:cNvPr>
          <p:cNvSpPr/>
          <p:nvPr/>
        </p:nvSpPr>
        <p:spPr>
          <a:xfrm>
            <a:off x="7221138" y="985958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3B9AA0-D0D2-43E3-86A3-76CEFB47747A}"/>
              </a:ext>
            </a:extLst>
          </p:cNvPr>
          <p:cNvSpPr/>
          <p:nvPr/>
        </p:nvSpPr>
        <p:spPr>
          <a:xfrm>
            <a:off x="7252716" y="375127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FC7FF4-3442-4BB5-BF1C-9D892092DB5A}"/>
              </a:ext>
            </a:extLst>
          </p:cNvPr>
          <p:cNvSpPr txBox="1"/>
          <p:nvPr/>
        </p:nvSpPr>
        <p:spPr>
          <a:xfrm>
            <a:off x="1803749" y="2925918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Low payloads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9B27C-493F-44E9-A644-15B842A0F7A6}"/>
              </a:ext>
            </a:extLst>
          </p:cNvPr>
          <p:cNvSpPr txBox="1"/>
          <p:nvPr/>
        </p:nvSpPr>
        <p:spPr>
          <a:xfrm>
            <a:off x="3791744" y="2924488"/>
            <a:ext cx="12923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Massive payloads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4FEF0D-9D63-4C02-B634-5BD8355AA49F}"/>
                  </a:ext>
                </a:extLst>
              </p:cNvPr>
              <p:cNvSpPr txBox="1"/>
              <p:nvPr/>
            </p:nvSpPr>
            <p:spPr>
              <a:xfrm>
                <a:off x="5292586" y="6330030"/>
                <a:ext cx="1660711" cy="4699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100" b="0" dirty="0">
                    <a:solidFill>
                      <a:schemeClr val="bg1"/>
                    </a:solidFill>
                  </a:rPr>
                  <a:t>Note: c</a:t>
                </a:r>
                <a14:m>
                  <m:oMath xmlns:m="http://schemas.openxmlformats.org/officeDocument/2006/math">
                    <m:r>
                      <a:rPr lang="en-GB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11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11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GB" sz="11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11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11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11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4FEF0D-9D63-4C02-B634-5BD8355AA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586" y="6330030"/>
                <a:ext cx="1660711" cy="469937"/>
              </a:xfrm>
              <a:prstGeom prst="rect">
                <a:avLst/>
              </a:prstGeom>
              <a:blipFill>
                <a:blip r:embed="rId5"/>
                <a:stretch>
                  <a:fillRect t="-177922" r="-10623" b="-259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992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PREDICTIVE ANALYSIS - </a:t>
            </a:r>
            <a:r>
              <a:rPr lang="en-GB" dirty="0">
                <a:solidFill>
                  <a:schemeClr val="accent2"/>
                </a:solidFill>
              </a:rPr>
              <a:t>CLASSIFICATION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651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39" y="0"/>
            <a:ext cx="7299710" cy="1390844"/>
          </a:xfrm>
        </p:spPr>
        <p:txBody>
          <a:bodyPr/>
          <a:lstStyle/>
          <a:p>
            <a:r>
              <a:rPr lang="en-GB" dirty="0"/>
              <a:t>CLASSIFICATION ACCURACY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5619179" cy="4951413"/>
          </a:xfrm>
        </p:spPr>
        <p:txBody>
          <a:bodyPr/>
          <a:lstStyle/>
          <a:p>
            <a:r>
              <a:rPr lang="en-GB" dirty="0"/>
              <a:t>Plotting the Accuracy Score and Best Score for each classification algorithm produces the following result: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>
                <a:solidFill>
                  <a:schemeClr val="accent2"/>
                </a:solidFill>
              </a:rPr>
              <a:t>Decision Tree </a:t>
            </a:r>
            <a:r>
              <a:rPr lang="en-GB" dirty="0"/>
              <a:t>model has the highest classification accuracy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The Accuracy Score is 94.44%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The Best Score is 90.36%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D02367-7FCC-49B8-B6BB-E790CF50A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81" y="4077072"/>
            <a:ext cx="4020111" cy="1390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362C84B8-9330-40BA-81B8-2112EABB7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3761250"/>
            <a:ext cx="5155287" cy="2791965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95696640-61FB-433D-8A2E-2CA097153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815284"/>
            <a:ext cx="5155286" cy="279196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58719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8048" y="1447800"/>
            <a:ext cx="5282952" cy="49514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 shown previously, best performing classification model is the </a:t>
            </a:r>
            <a:r>
              <a:rPr lang="en-GB" dirty="0">
                <a:solidFill>
                  <a:schemeClr val="accent2"/>
                </a:solidFill>
              </a:rPr>
              <a:t>Decision Tree </a:t>
            </a:r>
            <a:r>
              <a:rPr lang="en-GB" dirty="0"/>
              <a:t>model, with an accuracy of 94.44%.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This is explained by the confusion matrix, which shows only 1 out of 18 total results classified incorrectly (a false positive, shown in the top-right corner).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other 17 results are correctly classified (5 did not land, 12 did land).</a:t>
            </a:r>
          </a:p>
        </p:txBody>
      </p:sp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38452BA8-55EA-471E-B267-F26925DD0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1504662"/>
            <a:ext cx="5835204" cy="446033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11433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921169"/>
            <a:ext cx="11386134" cy="10156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58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8066241" cy="4951413"/>
          </a:xfrm>
        </p:spPr>
        <p:txBody>
          <a:bodyPr>
            <a:normAutofit fontScale="925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As the number of flights increases, the rate of success at a launch site increases, with most early flights being unsuccessful. I.e. with more experience, the success rate increases.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Between 2010 and 2013, all landings were unsuccessful (as the success rate is 0).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After 2013, the success rate generally increased, despite small dips in </a:t>
            </a:r>
            <a:r>
              <a:rPr lang="en-GB" sz="1050" dirty="0"/>
              <a:t>2018 and 2020.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r>
              <a:rPr lang="en-GB" sz="1050" dirty="0"/>
              <a:t>After 2016, there was always a greater than 50% chance of success.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endParaRPr lang="en-GB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Orbit types ES-L1, GEO, HEO, and SSO, have the highest (100%) success rate.</a:t>
            </a:r>
          </a:p>
          <a:p>
            <a:pPr lvl="2"/>
            <a:r>
              <a:rPr lang="en-GB" sz="1200" dirty="0"/>
              <a:t>The 100% success rate of GEO, HEO, and ES-L1 orbits can be explained by only having 1 flight into the respective orbits. </a:t>
            </a:r>
          </a:p>
          <a:p>
            <a:pPr lvl="2"/>
            <a:r>
              <a:rPr lang="en-GB" sz="1200" dirty="0"/>
              <a:t>The 100% success rate in SSO is more impressive, with 5 successful flights.</a:t>
            </a:r>
          </a:p>
          <a:p>
            <a:pPr lvl="2"/>
            <a:r>
              <a:rPr lang="en-GB" sz="1200" dirty="0"/>
              <a:t>The orbit types PO, ISS, and LEO, have more success with heavy payloads:</a:t>
            </a:r>
          </a:p>
          <a:p>
            <a:pPr lvl="2"/>
            <a:r>
              <a:rPr lang="en-GB" sz="1200" dirty="0"/>
              <a:t>VLEO (Very Low Earth Orbit) launches are associated with heavier payloads, which makes intuitive sense.</a:t>
            </a:r>
          </a:p>
          <a:p>
            <a:pPr lvl="1"/>
            <a:endParaRPr lang="en-GB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The launch site </a:t>
            </a:r>
            <a:r>
              <a:rPr lang="en-GB" sz="1400" dirty="0">
                <a:solidFill>
                  <a:schemeClr val="accent2"/>
                </a:solidFill>
              </a:rPr>
              <a:t>KSC LC-39 A</a:t>
            </a:r>
            <a:r>
              <a:rPr lang="en-GB" sz="1400" dirty="0"/>
              <a:t> had the most successful launches, with 41.7% of the total successful launches, and also the highest rate of successful launches, with a 76.9% success rate.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The success for massive payloads (over 4000kg) is lower than that for low payloads.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The best performing classification model is the Decision Tree model, with an accuracy of 94.44%.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200" dirty="0"/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87AB9C7E-9F36-442F-B2CA-867B86B95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353" y="1460632"/>
            <a:ext cx="1450107" cy="9879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564E096-29E5-4B66-AD8E-B2B2785A3592}"/>
              </a:ext>
            </a:extLst>
          </p:cNvPr>
          <p:cNvGrpSpPr/>
          <p:nvPr/>
        </p:nvGrpSpPr>
        <p:grpSpPr>
          <a:xfrm>
            <a:off x="8471054" y="2719305"/>
            <a:ext cx="3404705" cy="989978"/>
            <a:chOff x="8471054" y="2690634"/>
            <a:chExt cx="3404705" cy="989978"/>
          </a:xfrm>
        </p:grpSpPr>
        <p:pic>
          <p:nvPicPr>
            <p:cNvPr id="5" name="Picture 4" descr="Chart, bar chart&#10;&#10;Description automatically generated">
              <a:extLst>
                <a:ext uri="{FF2B5EF4-FFF2-40B4-BE49-F238E27FC236}">
                  <a16:creationId xmlns:a16="http://schemas.microsoft.com/office/drawing/2014/main" id="{255572AB-0488-4295-9F76-6644A535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0474" y="2692690"/>
              <a:ext cx="1455285" cy="98792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83B84E-793F-46C7-B885-28AB2EE58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1054" y="2690634"/>
              <a:ext cx="1674085" cy="964286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CC9948-E1E4-4C33-AD1B-66E1EFB60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9139" y="3980035"/>
            <a:ext cx="1848534" cy="964287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279BAC3-BC82-4D04-A7E0-21C8A58695A6}"/>
              </a:ext>
            </a:extLst>
          </p:cNvPr>
          <p:cNvGrpSpPr/>
          <p:nvPr/>
        </p:nvGrpSpPr>
        <p:grpSpPr>
          <a:xfrm>
            <a:off x="8471054" y="5215074"/>
            <a:ext cx="3404705" cy="976998"/>
            <a:chOff x="8471054" y="5215074"/>
            <a:chExt cx="3404705" cy="976998"/>
          </a:xfrm>
        </p:grpSpPr>
        <p:pic>
          <p:nvPicPr>
            <p:cNvPr id="6" name="Picture 5" descr="Chart, bar chart&#10;&#10;Description automatically generated">
              <a:extLst>
                <a:ext uri="{FF2B5EF4-FFF2-40B4-BE49-F238E27FC236}">
                  <a16:creationId xmlns:a16="http://schemas.microsoft.com/office/drawing/2014/main" id="{85E3C5A5-C061-4F25-A747-A2583DD8C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054" y="5227785"/>
              <a:ext cx="1780530" cy="964287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9" name="Picture 8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E238F02F-1A57-4F59-82AD-DA2E74848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6932" y="5215074"/>
              <a:ext cx="1248827" cy="954583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9986322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921169"/>
            <a:ext cx="11386134" cy="1015663"/>
          </a:xfrm>
        </p:spPr>
        <p:txBody>
          <a:bodyPr/>
          <a:lstStyle/>
          <a:p>
            <a:r>
              <a:rPr lang="en-GB" dirty="0"/>
              <a:t>APPENDIX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863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864" y="378156"/>
            <a:ext cx="6829911" cy="1529472"/>
          </a:xfrm>
        </p:spPr>
        <p:txBody>
          <a:bodyPr/>
          <a:lstStyle/>
          <a:p>
            <a:r>
              <a:rPr lang="en-US" dirty="0"/>
              <a:t>DATA COLLECTION – </a:t>
            </a:r>
            <a:r>
              <a:rPr lang="en-US" dirty="0">
                <a:solidFill>
                  <a:schemeClr val="accent2"/>
                </a:solidFill>
              </a:rPr>
              <a:t>space x REST api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099A1-48BE-40EF-8C62-B563FE680D62}"/>
              </a:ext>
            </a:extLst>
          </p:cNvPr>
          <p:cNvSpPr txBox="1"/>
          <p:nvPr/>
        </p:nvSpPr>
        <p:spPr>
          <a:xfrm>
            <a:off x="85909" y="1778686"/>
            <a:ext cx="92543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Custom functions to retrieve the required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Custom logic to clean the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B9C8A0-8640-47D3-B185-30DC87610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775" y="475634"/>
            <a:ext cx="4176464" cy="3414799"/>
          </a:xfrm>
          <a:prstGeom prst="roundRect">
            <a:avLst>
              <a:gd name="adj" fmla="val 1708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25448A-C384-4DF2-B9BF-A96687A7C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41" y="4038950"/>
            <a:ext cx="4176464" cy="2414386"/>
          </a:xfrm>
          <a:prstGeom prst="roundRect">
            <a:avLst>
              <a:gd name="adj" fmla="val 2823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E53016-BAA8-40A7-B983-27AD43440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3" y="2711186"/>
            <a:ext cx="5806298" cy="2014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92887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13" y="148535"/>
            <a:ext cx="7977627" cy="1568424"/>
          </a:xfrm>
        </p:spPr>
        <p:txBody>
          <a:bodyPr/>
          <a:lstStyle/>
          <a:p>
            <a:r>
              <a:rPr lang="en-US" dirty="0"/>
              <a:t>DATA COLLECTION – </a:t>
            </a:r>
            <a:r>
              <a:rPr lang="en-US" dirty="0">
                <a:solidFill>
                  <a:schemeClr val="accent2"/>
                </a:solidFill>
              </a:rPr>
              <a:t>WEB SCRAPING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5F96D5-27AA-4B7D-BE40-8798D1CCEA6F}"/>
              </a:ext>
            </a:extLst>
          </p:cNvPr>
          <p:cNvSpPr txBox="1"/>
          <p:nvPr/>
        </p:nvSpPr>
        <p:spPr>
          <a:xfrm>
            <a:off x="381051" y="2021142"/>
            <a:ext cx="36981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Custom functions for web scraping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Custom logic to fill up the launch_dict values with values from the launch tables</a:t>
            </a:r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773C304-83A3-4986-BB7D-679AC41AE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4850" r="39069" b="2751"/>
          <a:stretch/>
        </p:blipFill>
        <p:spPr>
          <a:xfrm>
            <a:off x="8339754" y="126707"/>
            <a:ext cx="3024336" cy="6336704"/>
          </a:xfrm>
          <a:prstGeom prst="roundRect">
            <a:avLst>
              <a:gd name="adj" fmla="val 819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2AC72B9-BD42-4F36-881C-B985120BAC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" t="7070" r="29255" b="6330"/>
          <a:stretch/>
        </p:blipFill>
        <p:spPr>
          <a:xfrm>
            <a:off x="3814175" y="1412776"/>
            <a:ext cx="4226042" cy="5050635"/>
          </a:xfrm>
          <a:prstGeom prst="roundRect">
            <a:avLst>
              <a:gd name="adj" fmla="val 2206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3390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13EE817D-A4E8-48C0-A58E-2B4150E27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702159" cy="6858000"/>
          </a:xfrm>
          <a:custGeom>
            <a:avLst/>
            <a:gdLst/>
            <a:ahLst/>
            <a:cxnLst/>
            <a:rect l="l" t="t" r="r" b="b"/>
            <a:pathLst>
              <a:path w="5969000" h="11308715">
                <a:moveTo>
                  <a:pt x="5968404" y="0"/>
                </a:moveTo>
                <a:lnTo>
                  <a:pt x="0" y="0"/>
                </a:lnTo>
                <a:lnTo>
                  <a:pt x="0" y="11308556"/>
                </a:lnTo>
                <a:lnTo>
                  <a:pt x="5968404" y="11308556"/>
                </a:lnTo>
                <a:lnTo>
                  <a:pt x="5968404" y="0"/>
                </a:lnTo>
                <a:close/>
              </a:path>
            </a:pathLst>
          </a:custGeom>
          <a:solidFill>
            <a:srgbClr val="27293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04BABCD-5D07-421C-B8F7-FD9A7A660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SUMMARY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22DA3B6-DC47-4B36-985D-C5E3E531C2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2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accent2"/>
                </a:solidFill>
              </a:rPr>
              <a:t>Data Collection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Making GET requests to the SpaceX REST API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Web Scraping</a:t>
            </a:r>
            <a:endParaRPr lang="en-GB" sz="11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accent2"/>
                </a:solidFill>
              </a:rPr>
              <a:t>Data Wrangling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/>
              <a:t>Using the 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.</a:t>
            </a:r>
            <a:r>
              <a:rPr lang="en-GB" sz="1400" dirty="0" err="1">
                <a:solidFill>
                  <a:srgbClr val="61AFEF"/>
                </a:solidFill>
                <a:latin typeface="Consolas" panose="020B0609020204030204" pitchFamily="49" charset="0"/>
              </a:rPr>
              <a:t>fillna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sz="1400" dirty="0"/>
              <a:t> method to remove NaN values</a:t>
            </a:r>
            <a:endParaRPr lang="en-GB" sz="1400" dirty="0">
              <a:solidFill>
                <a:schemeClr val="accent2"/>
              </a:solidFill>
            </a:endParaRP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Using the 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value_counts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1400" dirty="0">
                <a:solidFill>
                  <a:schemeClr val="bg1"/>
                </a:solidFill>
              </a:rPr>
              <a:t> method to determine the following: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Number of launches on each site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Number and occurrence of each orbit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Number and occurrence of mission outcome per orbit type</a:t>
            </a:r>
          </a:p>
          <a:p>
            <a:pPr marL="520700" lvl="1" indent="-342900"/>
            <a:r>
              <a:rPr lang="en-GB" sz="1400" dirty="0">
                <a:solidFill>
                  <a:schemeClr val="bg1"/>
                </a:solidFill>
              </a:rPr>
              <a:t>Creating a landing outcome label that shows the following: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0 when the booster did not land successfully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1 when the booster did land successfully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accent2"/>
                </a:solidFill>
              </a:rPr>
              <a:t>Exploratory Data Analysis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Using SQL queries to manipulate and evaluate the SpaceX dataset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Using Pandas and Matplotlib to visualize relationships between variables, and determine patterns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accent2"/>
                </a:solidFill>
              </a:rPr>
              <a:t>Interactive Visual Analytics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Geospatial analytics using Folium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Creating an interactive dashboard using Plotly Dash</a:t>
            </a:r>
            <a:endParaRPr lang="en-GB" sz="1600" dirty="0">
              <a:solidFill>
                <a:schemeClr val="accent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accent2"/>
                </a:solidFill>
              </a:rPr>
              <a:t>Data Modelling and Evaluation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Using Scikit-Learn to: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Pre-process (standardize) the data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Split the data into training and testing data using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train_test_split</a:t>
            </a:r>
            <a:endParaRPr lang="en-GB" sz="1400" dirty="0">
              <a:solidFill>
                <a:srgbClr val="61AFEF"/>
              </a:solidFill>
              <a:latin typeface="Consolas" panose="020B0609020204030204" pitchFamily="49" charset="0"/>
            </a:endParaRP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Train different classification models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Find hyperparameters using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GridSearchCV</a:t>
            </a:r>
          </a:p>
          <a:p>
            <a:pPr marL="520700" lvl="1" indent="-342900"/>
            <a:r>
              <a:rPr lang="en-GB" sz="1400" dirty="0">
                <a:solidFill>
                  <a:schemeClr val="bg1"/>
                </a:solidFill>
              </a:rPr>
              <a:t>Plotting confusion matrices for each classification model</a:t>
            </a:r>
          </a:p>
          <a:p>
            <a:pPr marL="520700" lvl="1" indent="-342900"/>
            <a:r>
              <a:rPr lang="en-GB" sz="1400" dirty="0">
                <a:solidFill>
                  <a:schemeClr val="bg1"/>
                </a:solidFill>
              </a:rPr>
              <a:t>Assessing the accuracy of each classification model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76081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04" y="11981"/>
            <a:ext cx="7200116" cy="869826"/>
          </a:xfrm>
        </p:spPr>
        <p:txBody>
          <a:bodyPr>
            <a:normAutofit/>
          </a:bodyPr>
          <a:lstStyle/>
          <a:p>
            <a:r>
              <a:rPr lang="en-US" sz="4000" dirty="0"/>
              <a:t>DATA COLLECTION – </a:t>
            </a:r>
            <a:r>
              <a:rPr lang="en-US" sz="4000" dirty="0">
                <a:solidFill>
                  <a:schemeClr val="accent2"/>
                </a:solidFill>
              </a:rPr>
              <a:t>space x REST api</a:t>
            </a:r>
            <a:endParaRPr lang="en-US" sz="40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F0C2330-BF1D-4503-B900-3E52703BF8F7}"/>
              </a:ext>
            </a:extLst>
          </p:cNvPr>
          <p:cNvSpPr txBox="1"/>
          <p:nvPr/>
        </p:nvSpPr>
        <p:spPr>
          <a:xfrm>
            <a:off x="208711" y="1051264"/>
            <a:ext cx="64627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Using the SpaceX API to retrieve data about launches, including information about the rocket used, payload delivered, launch specifications, landing specifications, and landing outcome.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2EA4B77-B14B-4AED-97DA-838569B509F9}"/>
              </a:ext>
            </a:extLst>
          </p:cNvPr>
          <p:cNvGrpSpPr/>
          <p:nvPr/>
        </p:nvGrpSpPr>
        <p:grpSpPr>
          <a:xfrm>
            <a:off x="7021493" y="381857"/>
            <a:ext cx="4032448" cy="1230027"/>
            <a:chOff x="6816081" y="381857"/>
            <a:chExt cx="4032448" cy="123002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D9EF03-0D98-4A64-B0CA-E0D795AFB3A9}"/>
                </a:ext>
              </a:extLst>
            </p:cNvPr>
            <p:cNvGrpSpPr/>
            <p:nvPr/>
          </p:nvGrpSpPr>
          <p:grpSpPr>
            <a:xfrm>
              <a:off x="6881244" y="438326"/>
              <a:ext cx="3902122" cy="1117089"/>
              <a:chOff x="7376508" y="559419"/>
              <a:chExt cx="3408321" cy="975725"/>
            </a:xfrm>
            <a:solidFill>
              <a:srgbClr val="0070AD"/>
            </a:solidFill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D94EE98-C8BA-4088-9399-E3A6F93524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64023"/>
              <a:stretch/>
            </p:blipFill>
            <p:spPr>
              <a:xfrm>
                <a:off x="7679303" y="559419"/>
                <a:ext cx="2802730" cy="277293"/>
              </a:xfrm>
              <a:prstGeom prst="rect">
                <a:avLst/>
              </a:prstGeom>
              <a:grpFill/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9F80C29-BD4E-4670-AFF0-F59E306048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76508" y="1124744"/>
                <a:ext cx="3408321" cy="410400"/>
              </a:xfrm>
              <a:prstGeom prst="rect">
                <a:avLst/>
              </a:prstGeom>
              <a:grpFill/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D5E40F14-C243-45DC-A9AD-C3E089B083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6831" b="11341"/>
              <a:stretch/>
            </p:blipFill>
            <p:spPr>
              <a:xfrm>
                <a:off x="7679303" y="814265"/>
                <a:ext cx="2802730" cy="245316"/>
              </a:xfrm>
              <a:prstGeom prst="rect">
                <a:avLst/>
              </a:prstGeom>
              <a:grpFill/>
            </p:spPr>
          </p:pic>
        </p:grp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7F77E3BE-FFD1-49D0-912B-FD6FB1D4A716}"/>
                </a:ext>
              </a:extLst>
            </p:cNvPr>
            <p:cNvSpPr/>
            <p:nvPr/>
          </p:nvSpPr>
          <p:spPr>
            <a:xfrm>
              <a:off x="6816081" y="381857"/>
              <a:ext cx="4032448" cy="123002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8EC541-DE3E-4EBC-81B6-66449314609B}"/>
              </a:ext>
            </a:extLst>
          </p:cNvPr>
          <p:cNvGrpSpPr/>
          <p:nvPr/>
        </p:nvGrpSpPr>
        <p:grpSpPr>
          <a:xfrm>
            <a:off x="5930762" y="1823886"/>
            <a:ext cx="6213910" cy="2403187"/>
            <a:chOff x="5930762" y="1809537"/>
            <a:chExt cx="6213910" cy="240318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E1813E3-CDF6-4256-8F01-D02553A05958}"/>
                </a:ext>
              </a:extLst>
            </p:cNvPr>
            <p:cNvGrpSpPr/>
            <p:nvPr/>
          </p:nvGrpSpPr>
          <p:grpSpPr>
            <a:xfrm>
              <a:off x="6013381" y="1810470"/>
              <a:ext cx="6048672" cy="2401320"/>
              <a:chOff x="5951984" y="2011224"/>
              <a:chExt cx="6048672" cy="240132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77E6190-5DA5-4D5A-96BA-1CD9654DE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1984" y="2054428"/>
                <a:ext cx="1421035" cy="2314912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87CE674-95E2-41B5-BCC7-71DE5D1AE7EA}"/>
                  </a:ext>
                </a:extLst>
              </p:cNvPr>
              <p:cNvGrpSpPr/>
              <p:nvPr/>
            </p:nvGrpSpPr>
            <p:grpSpPr>
              <a:xfrm>
                <a:off x="7423742" y="2011224"/>
                <a:ext cx="1552825" cy="2401320"/>
                <a:chOff x="4838973" y="2924944"/>
                <a:chExt cx="2581635" cy="3992293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C4F55A5F-87B2-4210-A9EC-0FE7EF6DDB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3084"/>
                <a:stretch/>
              </p:blipFill>
              <p:spPr>
                <a:xfrm>
                  <a:off x="4844716" y="2924944"/>
                  <a:ext cx="2575892" cy="1066949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F30D176-1F26-4574-A3AE-DF6724CE75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38973" y="3945022"/>
                  <a:ext cx="2581635" cy="2972215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A39E6D6-5F71-4F33-B2F9-97EF92422C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932"/>
              <a:stretch/>
            </p:blipFill>
            <p:spPr>
              <a:xfrm>
                <a:off x="9027290" y="2077348"/>
                <a:ext cx="2973366" cy="2269072"/>
              </a:xfrm>
              <a:prstGeom prst="rect">
                <a:avLst/>
              </a:prstGeom>
            </p:spPr>
          </p:pic>
        </p:grp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5887B57B-681F-4AFC-A510-8BB5A325AEEC}"/>
                </a:ext>
              </a:extLst>
            </p:cNvPr>
            <p:cNvSpPr/>
            <p:nvPr/>
          </p:nvSpPr>
          <p:spPr>
            <a:xfrm>
              <a:off x="5930762" y="1809537"/>
              <a:ext cx="6213910" cy="240318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8B6911-FF5D-43E7-9056-26CA6E55DD15}"/>
              </a:ext>
            </a:extLst>
          </p:cNvPr>
          <p:cNvGrpSpPr/>
          <p:nvPr/>
        </p:nvGrpSpPr>
        <p:grpSpPr>
          <a:xfrm>
            <a:off x="7809085" y="4439075"/>
            <a:ext cx="2457265" cy="504475"/>
            <a:chOff x="7798656" y="4467569"/>
            <a:chExt cx="2457265" cy="50447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B42FB22-101C-4599-82AD-6BFBBEB3B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6911" y="4484877"/>
              <a:ext cx="2360755" cy="469859"/>
            </a:xfrm>
            <a:prstGeom prst="rect">
              <a:avLst/>
            </a:prstGeom>
          </p:spPr>
        </p:pic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2364969-3AD7-48C4-8FC6-EC50B8447038}"/>
                </a:ext>
              </a:extLst>
            </p:cNvPr>
            <p:cNvSpPr/>
            <p:nvPr/>
          </p:nvSpPr>
          <p:spPr>
            <a:xfrm>
              <a:off x="7798656" y="4467569"/>
              <a:ext cx="2457265" cy="504475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F9CF10-30F9-48AF-A7CC-7062B101402C}"/>
              </a:ext>
            </a:extLst>
          </p:cNvPr>
          <p:cNvGrpSpPr/>
          <p:nvPr/>
        </p:nvGrpSpPr>
        <p:grpSpPr>
          <a:xfrm>
            <a:off x="6493527" y="5104046"/>
            <a:ext cx="5435105" cy="1275400"/>
            <a:chOff x="6349527" y="5155553"/>
            <a:chExt cx="5435105" cy="12754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12E12DA-CB43-4C1A-9866-8734870251A9}"/>
                </a:ext>
              </a:extLst>
            </p:cNvPr>
            <p:cNvGrpSpPr/>
            <p:nvPr/>
          </p:nvGrpSpPr>
          <p:grpSpPr>
            <a:xfrm>
              <a:off x="6428424" y="5227103"/>
              <a:ext cx="5277310" cy="1132300"/>
              <a:chOff x="6396969" y="5204407"/>
              <a:chExt cx="5277310" cy="113230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7A64E16-D0A2-4B21-AA7C-834EE7126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83077" y="5204407"/>
                <a:ext cx="2905095" cy="32087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951F1BE-38E1-436B-BBA3-872D5BB60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9967" y="5578602"/>
                <a:ext cx="4131314" cy="229199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14F7056-FDCE-4BAB-B67C-3EA71DF9F7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96969" y="5861119"/>
                <a:ext cx="5277310" cy="475588"/>
              </a:xfrm>
              <a:prstGeom prst="rect">
                <a:avLst/>
              </a:prstGeom>
            </p:spPr>
          </p:pic>
        </p:grp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2A81A195-2676-44C4-896D-689E59A38CEC}"/>
                </a:ext>
              </a:extLst>
            </p:cNvPr>
            <p:cNvSpPr/>
            <p:nvPr/>
          </p:nvSpPr>
          <p:spPr>
            <a:xfrm>
              <a:off x="6349527" y="5155553"/>
              <a:ext cx="5435105" cy="1275400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sp>
        <p:nvSpPr>
          <p:cNvPr id="98" name="Oval 97">
            <a:extLst>
              <a:ext uri="{FF2B5EF4-FFF2-40B4-BE49-F238E27FC236}">
                <a16:creationId xmlns:a16="http://schemas.microsoft.com/office/drawing/2014/main" id="{E7156280-6B7B-4263-AB17-22F35BB5C7C3}"/>
              </a:ext>
            </a:extLst>
          </p:cNvPr>
          <p:cNvSpPr/>
          <p:nvPr/>
        </p:nvSpPr>
        <p:spPr>
          <a:xfrm>
            <a:off x="6877493" y="23785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C2D145-0795-41DD-8639-5A50A568CAFD}"/>
              </a:ext>
            </a:extLst>
          </p:cNvPr>
          <p:cNvSpPr/>
          <p:nvPr/>
        </p:nvSpPr>
        <p:spPr>
          <a:xfrm>
            <a:off x="7665085" y="4312383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F5F8729-7120-4FC0-A214-0E201FF45A95}"/>
              </a:ext>
            </a:extLst>
          </p:cNvPr>
          <p:cNvSpPr/>
          <p:nvPr/>
        </p:nvSpPr>
        <p:spPr>
          <a:xfrm>
            <a:off x="5831480" y="170614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4B7EFC1-B1A7-4EAA-A519-F90F8E046CAD}"/>
              </a:ext>
            </a:extLst>
          </p:cNvPr>
          <p:cNvSpPr/>
          <p:nvPr/>
        </p:nvSpPr>
        <p:spPr>
          <a:xfrm>
            <a:off x="6205527" y="504257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31E096-CF07-4BAD-9BB4-326F2C912DFC}"/>
              </a:ext>
            </a:extLst>
          </p:cNvPr>
          <p:cNvGrpSpPr/>
          <p:nvPr/>
        </p:nvGrpSpPr>
        <p:grpSpPr>
          <a:xfrm>
            <a:off x="129947" y="2051718"/>
            <a:ext cx="5423684" cy="4351889"/>
            <a:chOff x="129947" y="2051718"/>
            <a:chExt cx="5423684" cy="43518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1FFF33-65B6-4126-B55E-508CDD5D8B69}"/>
                </a:ext>
              </a:extLst>
            </p:cNvPr>
            <p:cNvGrpSpPr/>
            <p:nvPr/>
          </p:nvGrpSpPr>
          <p:grpSpPr>
            <a:xfrm>
              <a:off x="129947" y="2051718"/>
              <a:ext cx="5416362" cy="664572"/>
              <a:chOff x="137269" y="2051718"/>
              <a:chExt cx="5694211" cy="664572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65A5E703-357F-4EF5-B517-4985A9130901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550212" cy="517317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Make a GET response to the SpaceX REST API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Convert the response to a .json file then to a Pandas DataFrame</a:t>
                </a: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FD57F5A6-0768-4894-BEB3-23DC34CCF171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12783AC-107E-405B-AE46-76495AA5CA2F}"/>
                </a:ext>
              </a:extLst>
            </p:cNvPr>
            <p:cNvGrpSpPr/>
            <p:nvPr/>
          </p:nvGrpSpPr>
          <p:grpSpPr>
            <a:xfrm>
              <a:off x="129947" y="3035878"/>
              <a:ext cx="5423684" cy="1058510"/>
              <a:chOff x="137269" y="2051718"/>
              <a:chExt cx="5423684" cy="1058510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DC1BC811-1AB8-44D5-AE89-6B3B0BEE0976}"/>
                  </a:ext>
                </a:extLst>
              </p:cNvPr>
              <p:cNvSpPr/>
              <p:nvPr/>
            </p:nvSpPr>
            <p:spPr>
              <a:xfrm>
                <a:off x="281268" y="2157847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custom logic to clean the data </a:t>
                </a:r>
                <a:r>
                  <a:rPr lang="en-GB" sz="1200" dirty="0">
                    <a:solidFill>
                      <a:schemeClr val="accent1"/>
                    </a:solidFill>
                  </a:rPr>
                  <a:t>(see Appendix)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Define lists for data to be stored 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Call custom functions </a:t>
                </a:r>
                <a:r>
                  <a:rPr lang="en-GB" sz="1200" dirty="0">
                    <a:solidFill>
                      <a:schemeClr val="accent1"/>
                    </a:solidFill>
                  </a:rPr>
                  <a:t>(see Appendix) </a:t>
                </a:r>
                <a:r>
                  <a:rPr lang="en-GB" sz="1200" dirty="0">
                    <a:solidFill>
                      <a:schemeClr val="tx1"/>
                    </a:solidFill>
                  </a:rPr>
                  <a:t>to retrieve data and fill the lists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these lists as values in a dictionary and construct the dataset </a:t>
                </a: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6B7E9F0-44CA-4F36-ADA8-156F71E52419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602B558-EDB7-4511-8362-1C6AE3BC95E6}"/>
                </a:ext>
              </a:extLst>
            </p:cNvPr>
            <p:cNvGrpSpPr/>
            <p:nvPr/>
          </p:nvGrpSpPr>
          <p:grpSpPr>
            <a:xfrm>
              <a:off x="129947" y="4455102"/>
              <a:ext cx="5423684" cy="507002"/>
              <a:chOff x="137269" y="2051718"/>
              <a:chExt cx="5423684" cy="507002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C6252E2-606D-4907-8C99-DEA8C3F3654C}"/>
                  </a:ext>
                </a:extLst>
              </p:cNvPr>
              <p:cNvSpPr/>
              <p:nvPr/>
            </p:nvSpPr>
            <p:spPr>
              <a:xfrm>
                <a:off x="281268" y="2198974"/>
                <a:ext cx="5279685" cy="359746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Create a Pandas DataFrame from the constructed dictionary dataset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733A18F6-5932-4DE6-B681-CE6A21D572FA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1FA3418-D807-4483-9363-C1DAFE87537B}"/>
                </a:ext>
              </a:extLst>
            </p:cNvPr>
            <p:cNvGrpSpPr/>
            <p:nvPr/>
          </p:nvGrpSpPr>
          <p:grpSpPr>
            <a:xfrm>
              <a:off x="129947" y="5281692"/>
              <a:ext cx="5416362" cy="1121915"/>
              <a:chOff x="137269" y="2051718"/>
              <a:chExt cx="5416362" cy="1121915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BD331684-A308-4CCB-8AE8-62715ED400F4}"/>
                  </a:ext>
                </a:extLst>
              </p:cNvPr>
              <p:cNvSpPr/>
              <p:nvPr/>
            </p:nvSpPr>
            <p:spPr>
              <a:xfrm>
                <a:off x="273946" y="2221252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Filter the DataFrame to only include Falcon 9 launches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Reset the FlightNumber column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Replace missing values of PayloadMass with the mean PayloadMass value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BE57BA1-DE81-4A82-9DE8-7E7F7A170213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D94C877-BB54-423D-BFB8-3013BA1E88AE}"/>
              </a:ext>
            </a:extLst>
          </p:cNvPr>
          <p:cNvSpPr txBox="1"/>
          <p:nvPr/>
        </p:nvSpPr>
        <p:spPr>
          <a:xfrm>
            <a:off x="8443091" y="6476143"/>
            <a:ext cx="2851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20206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7705CB-E1C2-4BF4-9E9D-C843ED679950}"/>
              </a:ext>
            </a:extLst>
          </p:cNvPr>
          <p:cNvSpPr/>
          <p:nvPr/>
        </p:nvSpPr>
        <p:spPr>
          <a:xfrm>
            <a:off x="7921216" y="2000852"/>
            <a:ext cx="1991208" cy="38662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62" y="75661"/>
            <a:ext cx="9255200" cy="87518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COLLECTION – </a:t>
            </a:r>
            <a:r>
              <a:rPr lang="en-US" dirty="0">
                <a:solidFill>
                  <a:schemeClr val="accent2"/>
                </a:solidFill>
              </a:rPr>
              <a:t>WEB SCRAPING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A44B8E-D348-4CB3-83E2-601D9AC90427}"/>
              </a:ext>
            </a:extLst>
          </p:cNvPr>
          <p:cNvSpPr txBox="1"/>
          <p:nvPr/>
        </p:nvSpPr>
        <p:spPr>
          <a:xfrm>
            <a:off x="154062" y="1052736"/>
            <a:ext cx="48663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>
                <a:solidFill>
                  <a:schemeClr val="bg1"/>
                </a:solidFill>
              </a:rPr>
              <a:t>Web scraping to collect Falcon 9 historical launch records from a Wikipedia page titled List of Falcon 9 and Falcon Heavy launches.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3EAAE0C-AD15-43D9-AB32-6192AE475489}"/>
              </a:ext>
            </a:extLst>
          </p:cNvPr>
          <p:cNvGrpSpPr/>
          <p:nvPr/>
        </p:nvGrpSpPr>
        <p:grpSpPr>
          <a:xfrm>
            <a:off x="5916030" y="862533"/>
            <a:ext cx="5856554" cy="920721"/>
            <a:chOff x="5916030" y="862533"/>
            <a:chExt cx="5856554" cy="92072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8B459F7-1B9F-459C-BC06-767291EFDCD1}"/>
                </a:ext>
              </a:extLst>
            </p:cNvPr>
            <p:cNvGrpSpPr/>
            <p:nvPr/>
          </p:nvGrpSpPr>
          <p:grpSpPr>
            <a:xfrm>
              <a:off x="6168008" y="980728"/>
              <a:ext cx="5604576" cy="802526"/>
              <a:chOff x="6192442" y="859995"/>
              <a:chExt cx="5952229" cy="846406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2A782CB-FBF8-480B-9344-F1A3121A28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419"/>
              <a:stretch/>
            </p:blipFill>
            <p:spPr>
              <a:xfrm>
                <a:off x="6192442" y="859995"/>
                <a:ext cx="5952229" cy="31926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94D50CC-53FA-4221-81D3-C6F344821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68986" y="1153391"/>
                <a:ext cx="2993092" cy="55301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BB7E310-5744-44CD-9D4B-B79E10657BBC}"/>
                </a:ext>
              </a:extLst>
            </p:cNvPr>
            <p:cNvSpPr/>
            <p:nvPr/>
          </p:nvSpPr>
          <p:spPr>
            <a:xfrm>
              <a:off x="5916030" y="862533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44FE2AD-8293-4A18-9CD6-4214211CE245}"/>
              </a:ext>
            </a:extLst>
          </p:cNvPr>
          <p:cNvGrpSpPr/>
          <p:nvPr/>
        </p:nvGrpSpPr>
        <p:grpSpPr>
          <a:xfrm>
            <a:off x="8013015" y="2055091"/>
            <a:ext cx="1849112" cy="310813"/>
            <a:chOff x="7926045" y="1949064"/>
            <a:chExt cx="1963813" cy="32780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BADA638-DD2C-45D4-97B8-F54907901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6045" y="1949064"/>
              <a:ext cx="1963813" cy="1439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0121EAB-24D4-4312-8BC0-A550484A2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7719" y="2109861"/>
              <a:ext cx="1900465" cy="1670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67" name="Oval 66">
            <a:extLst>
              <a:ext uri="{FF2B5EF4-FFF2-40B4-BE49-F238E27FC236}">
                <a16:creationId xmlns:a16="http://schemas.microsoft.com/office/drawing/2014/main" id="{B2C9F3D2-C317-4CBA-81AC-EA9F4FFFE359}"/>
              </a:ext>
            </a:extLst>
          </p:cNvPr>
          <p:cNvSpPr/>
          <p:nvPr/>
        </p:nvSpPr>
        <p:spPr>
          <a:xfrm>
            <a:off x="7777216" y="185685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B98088E-6604-4D67-A1EC-1614BA296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098" y="2635280"/>
            <a:ext cx="5319589" cy="1244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FD8C8F7F-9D39-4618-9E2F-5BE725E8339B}"/>
              </a:ext>
            </a:extLst>
          </p:cNvPr>
          <p:cNvSpPr/>
          <p:nvPr/>
        </p:nvSpPr>
        <p:spPr>
          <a:xfrm>
            <a:off x="6182508" y="2490951"/>
            <a:ext cx="271179" cy="273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73F6E9-84C5-4B5E-88F5-979E8C598231}"/>
              </a:ext>
            </a:extLst>
          </p:cNvPr>
          <p:cNvGrpSpPr/>
          <p:nvPr/>
        </p:nvGrpSpPr>
        <p:grpSpPr>
          <a:xfrm>
            <a:off x="7098509" y="3981008"/>
            <a:ext cx="3575653" cy="2361807"/>
            <a:chOff x="7200949" y="4000329"/>
            <a:chExt cx="3575653" cy="2361807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F7C2E8E-94D3-4BB8-80CE-7A7EAD67F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36539" y="4145206"/>
              <a:ext cx="3440063" cy="2216930"/>
            </a:xfrm>
            <a:prstGeom prst="roundRect">
              <a:avLst>
                <a:gd name="adj" fmla="val 5730"/>
              </a:avLst>
            </a:prstGeom>
            <a:solidFill>
              <a:srgbClr val="FFFFFF">
                <a:shade val="85000"/>
              </a:srgbClr>
            </a:solidFill>
            <a:ln w="28575">
              <a:solidFill>
                <a:schemeClr val="accent1"/>
              </a:solidFill>
            </a:ln>
            <a:effectLst>
              <a:reflection blurRad="12700" stA="38000" endPos="0" dist="5000" dir="5400000" sy="-100000" algn="bl" rotWithShape="0"/>
            </a:effectLst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50761B1-1B75-4004-9D23-2B51C0ECF96A}"/>
                </a:ext>
              </a:extLst>
            </p:cNvPr>
            <p:cNvSpPr/>
            <p:nvPr/>
          </p:nvSpPr>
          <p:spPr>
            <a:xfrm>
              <a:off x="7200949" y="4000329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176D75B-05EA-4B19-B6D3-B418F14B0ADD}"/>
              </a:ext>
            </a:extLst>
          </p:cNvPr>
          <p:cNvGrpSpPr/>
          <p:nvPr/>
        </p:nvGrpSpPr>
        <p:grpSpPr>
          <a:xfrm>
            <a:off x="7990438" y="6453336"/>
            <a:ext cx="1791794" cy="351360"/>
            <a:chOff x="8120630" y="6390008"/>
            <a:chExt cx="1791794" cy="35136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04DB5DA-393F-422D-A930-C03E8FAE4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01903" y="6528412"/>
              <a:ext cx="1539839" cy="212956"/>
            </a:xfrm>
            <a:prstGeom prst="rect">
              <a:avLst/>
            </a:prstGeom>
          </p:spPr>
        </p:pic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6C10BC8-0BF1-413F-B10D-1C5366151463}"/>
                </a:ext>
              </a:extLst>
            </p:cNvPr>
            <p:cNvSpPr/>
            <p:nvPr/>
          </p:nvSpPr>
          <p:spPr>
            <a:xfrm rot="10800000" flipV="1">
              <a:off x="8256240" y="6527288"/>
              <a:ext cx="1656184" cy="212956"/>
            </a:xfrm>
            <a:prstGeom prst="roundRect">
              <a:avLst>
                <a:gd name="adj" fmla="val 9723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F5A6ED4-370A-42C9-A9A3-6C185B573F1F}"/>
                </a:ext>
              </a:extLst>
            </p:cNvPr>
            <p:cNvSpPr/>
            <p:nvPr/>
          </p:nvSpPr>
          <p:spPr>
            <a:xfrm>
              <a:off x="8120630" y="6390008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08423B1-0899-4D23-A5E4-6ECDD6665537}"/>
              </a:ext>
            </a:extLst>
          </p:cNvPr>
          <p:cNvGrpSpPr/>
          <p:nvPr/>
        </p:nvGrpSpPr>
        <p:grpSpPr>
          <a:xfrm>
            <a:off x="98387" y="2051718"/>
            <a:ext cx="5416362" cy="664572"/>
            <a:chOff x="137269" y="2051718"/>
            <a:chExt cx="5694211" cy="664572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D9C8CD23-1B6A-44BA-8736-7C171EE6EF30}"/>
                </a:ext>
              </a:extLst>
            </p:cNvPr>
            <p:cNvSpPr/>
            <p:nvPr/>
          </p:nvSpPr>
          <p:spPr>
            <a:xfrm>
              <a:off x="281268" y="2198973"/>
              <a:ext cx="5550212" cy="517317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Request the HTML page from the static URL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Assign the response to an object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E6729FD-4367-4F64-9850-04C6BA339563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6ECCBD-95B3-406E-A51B-0005DBA8196C}"/>
              </a:ext>
            </a:extLst>
          </p:cNvPr>
          <p:cNvGrpSpPr/>
          <p:nvPr/>
        </p:nvGrpSpPr>
        <p:grpSpPr>
          <a:xfrm>
            <a:off x="98387" y="2952032"/>
            <a:ext cx="5423684" cy="664574"/>
            <a:chOff x="137269" y="2051718"/>
            <a:chExt cx="5423684" cy="664574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6CEF0B9A-0F09-4660-86B1-07EF3DC71DEF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Create a BeautifulSoup object from the HTML response object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Find all tables within the HTML page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7A6FD15-083C-4BB2-978A-DC3F7C055144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8C6E4DA-0F06-4249-8C07-86CCC23EB04E}"/>
              </a:ext>
            </a:extLst>
          </p:cNvPr>
          <p:cNvGrpSpPr/>
          <p:nvPr/>
        </p:nvGrpSpPr>
        <p:grpSpPr>
          <a:xfrm>
            <a:off x="98387" y="4752664"/>
            <a:ext cx="5423684" cy="885920"/>
            <a:chOff x="137269" y="2051718"/>
            <a:chExt cx="5423684" cy="885920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3385DFA2-E084-4E8A-A64B-2ECACEE0EA10}"/>
                </a:ext>
              </a:extLst>
            </p:cNvPr>
            <p:cNvSpPr/>
            <p:nvPr/>
          </p:nvSpPr>
          <p:spPr>
            <a:xfrm>
              <a:off x="281268" y="2198974"/>
              <a:ext cx="5279685" cy="738664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the column names as keys in a dictionary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custom functions and logic to parse all launch tables </a:t>
              </a:r>
              <a:r>
                <a:rPr lang="en-GB" sz="1200" dirty="0">
                  <a:solidFill>
                    <a:schemeClr val="accent1"/>
                  </a:solidFill>
                </a:rPr>
                <a:t>(see Appendix) </a:t>
              </a:r>
              <a:r>
                <a:rPr lang="en-GB" sz="1200" dirty="0">
                  <a:solidFill>
                    <a:schemeClr val="tx1"/>
                  </a:solidFill>
                </a:rPr>
                <a:t>to fill the dictionary values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FEE615F-EF95-4FB7-906D-F01590F3B3C5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71107B7-A607-4F22-84FD-0375DDEE24FE}"/>
              </a:ext>
            </a:extLst>
          </p:cNvPr>
          <p:cNvGrpSpPr/>
          <p:nvPr/>
        </p:nvGrpSpPr>
        <p:grpSpPr>
          <a:xfrm>
            <a:off x="98387" y="5874326"/>
            <a:ext cx="5423684" cy="507002"/>
            <a:chOff x="137269" y="2051718"/>
            <a:chExt cx="5423684" cy="507002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4BC70F49-C9CD-4930-90C2-C2E9F0A1C606}"/>
                </a:ext>
              </a:extLst>
            </p:cNvPr>
            <p:cNvSpPr/>
            <p:nvPr/>
          </p:nvSpPr>
          <p:spPr>
            <a:xfrm>
              <a:off x="281268" y="2198974"/>
              <a:ext cx="5279685" cy="359746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Convert the dictionary to a Pandas DataFrame ready for export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B53FA17-FB4A-40DC-9347-88CE67C7A46B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8AEA285-1F25-41B4-893E-13537A7950FB}"/>
              </a:ext>
            </a:extLst>
          </p:cNvPr>
          <p:cNvGrpSpPr/>
          <p:nvPr/>
        </p:nvGrpSpPr>
        <p:grpSpPr>
          <a:xfrm>
            <a:off x="98387" y="3852348"/>
            <a:ext cx="5423684" cy="664574"/>
            <a:chOff x="137269" y="2051718"/>
            <a:chExt cx="5423684" cy="664574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8090EF49-CE73-4961-B2C7-1E72A88061A7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Collect all column header names from the tables found within the HTML page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4C0A95C-6072-4320-80E0-ADEBED7CD1F1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371C763-D6D4-4861-9156-C410030BD15E}"/>
              </a:ext>
            </a:extLst>
          </p:cNvPr>
          <p:cNvSpPr txBox="1"/>
          <p:nvPr/>
        </p:nvSpPr>
        <p:spPr>
          <a:xfrm>
            <a:off x="10118621" y="6488322"/>
            <a:ext cx="1894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16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9CF67DA-B6BD-442A-9E3B-E9F82178A808}"/>
              </a:ext>
            </a:extLst>
          </p:cNvPr>
          <p:cNvSpPr/>
          <p:nvPr/>
        </p:nvSpPr>
        <p:spPr>
          <a:xfrm>
            <a:off x="6095999" y="1006105"/>
            <a:ext cx="5709861" cy="81832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26895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357181"/>
            <a:ext cx="8896679" cy="897115"/>
          </a:xfrm>
        </p:spPr>
        <p:txBody>
          <a:bodyPr>
            <a:normAutofit fontScale="90000"/>
          </a:bodyPr>
          <a:lstStyle/>
          <a:p>
            <a:r>
              <a:rPr lang="en-US" dirty="0"/>
              <a:t>DATA MANIPULATION/WRANGLING – </a:t>
            </a:r>
            <a:r>
              <a:rPr lang="en-US" dirty="0">
                <a:solidFill>
                  <a:schemeClr val="accent2"/>
                </a:solidFill>
              </a:rPr>
              <a:t>PANDAS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1"/>
            <a:ext cx="6339259" cy="1765176"/>
          </a:xfrm>
        </p:spPr>
        <p:txBody>
          <a:bodyPr>
            <a:noAutofit/>
          </a:bodyPr>
          <a:lstStyle/>
          <a:p>
            <a:pPr lvl="1" indent="0">
              <a:buNone/>
            </a:pPr>
            <a:r>
              <a:rPr lang="en-GB" sz="1400" dirty="0">
                <a:solidFill>
                  <a:schemeClr val="bg1"/>
                </a:solidFill>
              </a:rPr>
              <a:t>Context: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The SpaceX dataset contains several Space X  launch facilities, and each location is in the 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LaunchSite</a:t>
            </a:r>
            <a:r>
              <a:rPr lang="en-GB" sz="1400" dirty="0">
                <a:solidFill>
                  <a:schemeClr val="bg1"/>
                </a:solidFill>
              </a:rPr>
              <a:t> 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Each launch aims to a dedicated orbit, and some of the common orbit types are shown in the figure below. The orbit type is in the 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Orbit</a:t>
            </a:r>
            <a:r>
              <a:rPr lang="en-GB" sz="1400" dirty="0"/>
              <a:t> 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lvl="1" indent="0">
              <a:buNone/>
            </a:pPr>
            <a:r>
              <a:rPr lang="en-GB" sz="1400" dirty="0"/>
              <a:t>Initial Data Exploration: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Using the </a:t>
            </a:r>
            <a:r>
              <a:rPr lang="en-GB" sz="14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.value_counts()</a:t>
            </a:r>
            <a:r>
              <a:rPr lang="en-GB" sz="1400" dirty="0"/>
              <a:t> method to determine the following: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of launches on each site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and occurrence of each orbit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and occurrence of landing outcome per orbit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lvl="2" indent="0">
              <a:buNone/>
            </a:pP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EACE13-983B-4AA9-AF1D-0A7DDB3CF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29" t="12200" r="13202" b="4851"/>
          <a:stretch/>
        </p:blipFill>
        <p:spPr>
          <a:xfrm>
            <a:off x="1199456" y="2803261"/>
            <a:ext cx="3170410" cy="2256418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C5F980-31E5-4580-9422-C5A526F7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167" y="2880548"/>
            <a:ext cx="3010736" cy="1236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D63F86-D0FD-4554-B688-B52D6F26C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976" y="1842564"/>
            <a:ext cx="2822211" cy="2590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FA7808-D5FF-4F87-9A51-4A6DD912A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807" y="4585609"/>
            <a:ext cx="3010737" cy="1973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4E524EA-EA80-4A0C-9D92-2380D4F9BC81}"/>
              </a:ext>
            </a:extLst>
          </p:cNvPr>
          <p:cNvSpPr/>
          <p:nvPr/>
        </p:nvSpPr>
        <p:spPr>
          <a:xfrm>
            <a:off x="5702994" y="2687043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1</a:t>
            </a:r>
            <a:endParaRPr lang="en-US" sz="12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6529085-605B-4B27-AD4D-35152471B00E}"/>
              </a:ext>
            </a:extLst>
          </p:cNvPr>
          <p:cNvSpPr/>
          <p:nvPr/>
        </p:nvSpPr>
        <p:spPr>
          <a:xfrm>
            <a:off x="8876540" y="1734870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C3E9F6F-F3FA-4E61-BD97-9A24F8205556}"/>
              </a:ext>
            </a:extLst>
          </p:cNvPr>
          <p:cNvSpPr/>
          <p:nvPr/>
        </p:nvSpPr>
        <p:spPr>
          <a:xfrm>
            <a:off x="7824192" y="4432455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29FF44-11A7-4AC8-842C-90953009D05A}"/>
              </a:ext>
            </a:extLst>
          </p:cNvPr>
          <p:cNvSpPr txBox="1"/>
          <p:nvPr/>
        </p:nvSpPr>
        <p:spPr>
          <a:xfrm>
            <a:off x="10931719" y="648745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62C5-796A-4182-8D26-095B20E967AA}"/>
              </a:ext>
            </a:extLst>
          </p:cNvPr>
          <p:cNvSpPr txBox="1"/>
          <p:nvPr/>
        </p:nvSpPr>
        <p:spPr>
          <a:xfrm>
            <a:off x="3046686" y="2976320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0523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293273"/>
            <a:ext cx="10599092" cy="85450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MANIPULATION/WRANGLING – </a:t>
            </a:r>
            <a:r>
              <a:rPr lang="en-US" dirty="0">
                <a:solidFill>
                  <a:schemeClr val="accent2"/>
                </a:solidFill>
              </a:rPr>
              <a:t>PANDAS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7419379" cy="4951413"/>
          </a:xfrm>
        </p:spPr>
        <p:txBody>
          <a:bodyPr>
            <a:normAutofit/>
          </a:bodyPr>
          <a:lstStyle/>
          <a:p>
            <a:pPr lvl="1" indent="0">
              <a:buNone/>
            </a:pPr>
            <a:r>
              <a:rPr lang="en-GB" sz="1600" dirty="0">
                <a:solidFill>
                  <a:schemeClr val="bg1"/>
                </a:solidFill>
              </a:rPr>
              <a:t>Context: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The landing outcome is shown in the 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Outcome</a:t>
            </a:r>
            <a:r>
              <a:rPr lang="en-GB" sz="1400" dirty="0"/>
              <a:t> column: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True Ocean </a:t>
            </a:r>
            <a:r>
              <a:rPr lang="en-GB" sz="1200" dirty="0"/>
              <a:t>–  the mission outcome was successfully  landed to a specific region of the ocean 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False Ocean </a:t>
            </a:r>
            <a:r>
              <a:rPr lang="en-GB" sz="1200" dirty="0"/>
              <a:t>– the mission outcome was unsuccessfully landed to a specific region of the ocean. 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True RTLS </a:t>
            </a:r>
            <a:r>
              <a:rPr lang="en-GB" sz="1200" dirty="0"/>
              <a:t>–  the mission outcome was successfully  landed to a ground pad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False RTLS </a:t>
            </a:r>
            <a:r>
              <a:rPr lang="en-GB" sz="1200" dirty="0"/>
              <a:t>– the mission outcome was unsuccessfully landed to a ground pad.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True ASDS </a:t>
            </a:r>
            <a:r>
              <a:rPr lang="en-GB" sz="1200" dirty="0"/>
              <a:t>– the mission outcome was successfully  landed to a drone ship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False ASDS</a:t>
            </a:r>
            <a:r>
              <a:rPr lang="en-GB" sz="1200" dirty="0"/>
              <a:t> – the mission outcome was unsuccessfully landed to a drone ship. 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None ASDS </a:t>
            </a:r>
            <a:r>
              <a:rPr lang="en-GB" sz="1200" dirty="0"/>
              <a:t>and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None None </a:t>
            </a:r>
            <a:r>
              <a:rPr lang="en-GB" sz="1200" dirty="0"/>
              <a:t>– these represent a failure to land.</a:t>
            </a:r>
          </a:p>
          <a:p>
            <a:pPr marL="520700" lvl="1" indent="-342900"/>
            <a:endParaRPr lang="en-GB" sz="1200" dirty="0"/>
          </a:p>
          <a:p>
            <a:pPr lvl="1" indent="0">
              <a:buNone/>
            </a:pPr>
            <a:r>
              <a:rPr lang="en-GB" sz="1600" dirty="0"/>
              <a:t>Data Wrangling: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To determine whether a booster will successfully land, it is best to have a binary column, i.e., where the value is 1 or 0, representing the success of the landing.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This is done by: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Defining a set of unsuccessful (bad) outcomes,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bad_outcome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Creating a list,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landing_class</a:t>
            </a:r>
            <a:r>
              <a:rPr lang="en-GB" sz="1200" dirty="0"/>
              <a:t>, where the element is 0 if the corresponding  row  in 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Outcome </a:t>
            </a:r>
            <a:r>
              <a:rPr lang="en-GB" sz="1200" dirty="0"/>
              <a:t>is in the set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bad_outcome</a:t>
            </a:r>
            <a:r>
              <a:rPr lang="en-GB" sz="1200" dirty="0"/>
              <a:t>, otherwise, it’s 1. 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Create a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Class</a:t>
            </a:r>
            <a:r>
              <a:rPr lang="en-GB" sz="1200" dirty="0"/>
              <a:t> column that  contains the values from the list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landing_class 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Export the DataFrame as a .csv file.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830511-C957-4952-AB09-8E969DBA7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982" y="2792010"/>
            <a:ext cx="2653334" cy="1950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D7F3D1-90B6-4134-8857-3B06F3ACD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276" y="5732928"/>
            <a:ext cx="3498746" cy="583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75496B-53CE-4EE1-83CF-AF3B8527C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549" y="5143772"/>
            <a:ext cx="1800200" cy="187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ED9ABB-61DC-420D-BD60-52BFA3DF8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1571840"/>
            <a:ext cx="4066898" cy="818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1DF1107F-F74A-4304-8DE6-93916235A5B1}"/>
              </a:ext>
            </a:extLst>
          </p:cNvPr>
          <p:cNvSpPr/>
          <p:nvPr/>
        </p:nvSpPr>
        <p:spPr>
          <a:xfrm>
            <a:off x="7742008" y="1412776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093CA5-2EC8-4B34-A1C8-F0C4091F6EE7}"/>
              </a:ext>
            </a:extLst>
          </p:cNvPr>
          <p:cNvSpPr/>
          <p:nvPr/>
        </p:nvSpPr>
        <p:spPr>
          <a:xfrm>
            <a:off x="8451680" y="2632946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02402AA-948A-4B29-B94D-F54509BA10EA}"/>
              </a:ext>
            </a:extLst>
          </p:cNvPr>
          <p:cNvSpPr/>
          <p:nvPr/>
        </p:nvSpPr>
        <p:spPr>
          <a:xfrm>
            <a:off x="8855275" y="4919405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CE79089-D131-4132-9A95-62FAEED47BA8}"/>
              </a:ext>
            </a:extLst>
          </p:cNvPr>
          <p:cNvSpPr/>
          <p:nvPr/>
        </p:nvSpPr>
        <p:spPr>
          <a:xfrm>
            <a:off x="8028974" y="5573864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C5CC0C-B0DF-4DEE-9B5B-199178D8350C}"/>
              </a:ext>
            </a:extLst>
          </p:cNvPr>
          <p:cNvSpPr txBox="1"/>
          <p:nvPr/>
        </p:nvSpPr>
        <p:spPr>
          <a:xfrm>
            <a:off x="9124864" y="6471466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45660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9a15118f-2457-4e4f-8d58-1bccb311b8b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cf1c06-1359-4dee-82c9-16807f40fc36_Topic"/>
  <p:tag name="EE4P_AGENDAWIZARD_CONTENT" val="/Introduction"/>
  <p:tag name="EE4P_AGENDAWIZARD_PROPERTIES" val="94.0763/183.593/214.3228/29.0812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cf1c06-1359-4dee-82c9-16807f40fc36_ItemNo"/>
  <p:tag name="EE4P_AGENDAWIZARD_CONTENT" val="/02"/>
  <p:tag name="EE4P_AGENDAWIZARD_PROPERTIES" val="32.0763/183.593/52/29.0812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46861f8-915e-4237-805b-a1c57fedc195_Topic"/>
  <p:tag name="EE4P_AGENDAWIZARD_CONTENT" val="/Executive Summary"/>
  <p:tag name="EE4P_AGENDAWIZARD_PROPERTIES" val="94.0763/139.5117/214.3228/29.0812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46861f8-915e-4237-805b-a1c57fedc195_ItemNo"/>
  <p:tag name="EE4P_AGENDAWIZARD_CONTENT" val="/01"/>
  <p:tag name="EE4P_AGENDAWIZARD_PROPERTIES" val="32.0763/139.5117/52/29.0812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aebe8-0d04-4666-8c7a-4849855572b9_Topic"/>
  <p:tag name="EE4P_AGENDAWIZARD_CONTENT" val="/Appendix"/>
  <p:tag name="EE4P_AGENDAWIZARD_PROPERTIES" val="94.0763/359.918/214.3228/29.0812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aebe8-0d04-4666-8c7a-4849855572b9_ItemNo"/>
  <p:tag name="EE4P_AGENDAWIZARD_CONTENT" val="/06"/>
  <p:tag name="EE4P_AGENDAWIZARD_PROPERTIES" val="32.0763/359.918/52/29.081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044af6b-4938-4d75-a0e9-47a5bdafd29b_Topic"/>
  <p:tag name="EE4P_AGENDAWIZARD_CONTENT" val="/Conclusion"/>
  <p:tag name="EE4P_AGENDAWIZARD_PROPERTIES" val="94.0763/315.8368/214.3228/29.0812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044af6b-4938-4d75-a0e9-47a5bdafd29b_ItemNo"/>
  <p:tag name="EE4P_AGENDAWIZARD_CONTENT" val="/05"/>
  <p:tag name="EE4P_AGENDAWIZARD_PROPERTIES" val="32.0763/315.8368/52/29.0812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262cb05-8f5f-4f6d-9a87-8fa499be5a9e_Topic"/>
  <p:tag name="EE4P_AGENDAWIZARD_CONTENT" val="/Results"/>
  <p:tag name="EE4P_AGENDAWIZARD_PROPERTIES" val="94.0763/271.7555/214.3228/29.0812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262cb05-8f5f-4f6d-9a87-8fa499be5a9e_ItemNo"/>
  <p:tag name="EE4P_AGENDAWIZARD_CONTENT" val="/04"/>
  <p:tag name="EE4P_AGENDAWIZARD_PROPERTIES" val="32.0763/271.7555/52/29.0812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c302db-66a8-4a9b-9234-fa18cbc2c64e_Topic"/>
  <p:tag name="EE4P_AGENDAWIZARD_CONTENT" val="/Methodology"/>
  <p:tag name="EE4P_AGENDAWIZARD_PROPERTIES" val="94.0763/227.6743/214.3228/29.0812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c302db-66a8-4a9b-9234-fa18cbc2c64e_ItemNo"/>
  <p:tag name="EE4P_AGENDAWIZARD_CONTENT" val="/03"/>
  <p:tag name="EE4P_AGENDAWIZARD_PROPERTIES" val="32.0763/227.6743/52/29.08126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</TotalTime>
  <Words>3757</Words>
  <Application>Microsoft Office PowerPoint</Application>
  <PresentationFormat>Widescreen</PresentationFormat>
  <Paragraphs>478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Abadi</vt:lpstr>
      <vt:lpstr>Arial</vt:lpstr>
      <vt:lpstr>Calibri</vt:lpstr>
      <vt:lpstr>Calibri Light</vt:lpstr>
      <vt:lpstr>Cambria Math</vt:lpstr>
      <vt:lpstr>Century Gothic</vt:lpstr>
      <vt:lpstr>Consolas</vt:lpstr>
      <vt:lpstr>Ubuntu</vt:lpstr>
      <vt:lpstr>Wingdings 3</vt:lpstr>
      <vt:lpstr>Custom Design</vt:lpstr>
      <vt:lpstr>Ion</vt:lpstr>
      <vt:lpstr>Metropolitan</vt:lpstr>
      <vt:lpstr>IBM Data Science Capstone Project</vt:lpstr>
      <vt:lpstr>OUTLINE</vt:lpstr>
      <vt:lpstr>EXECUTIVE SUMMARY</vt:lpstr>
      <vt:lpstr>METHODOLOGY SUMMARY</vt:lpstr>
      <vt:lpstr>METHODOLOGY SUMMARY</vt:lpstr>
      <vt:lpstr>DATA COLLECTION – space x REST api</vt:lpstr>
      <vt:lpstr>DATA COLLECTION – WEB SCRAPING</vt:lpstr>
      <vt:lpstr>DATA MANIPULATION/WRANGLING – PANDAS</vt:lpstr>
      <vt:lpstr>DATA MANIPULATION/WRANGLING – PANDAS</vt:lpstr>
      <vt:lpstr>Exploratory data analysis (eda) – visualization</vt:lpstr>
      <vt:lpstr>Exploratory data analysis (eda) – sql</vt:lpstr>
      <vt:lpstr>Geospatial analysis – folium</vt:lpstr>
      <vt:lpstr>Interactive dashboard – plotly dash</vt:lpstr>
      <vt:lpstr>Predictive Analysis - Classification</vt:lpstr>
      <vt:lpstr>results </vt:lpstr>
      <vt:lpstr>EDA - WITH VISUALIZATION</vt:lpstr>
      <vt:lpstr>Launch Site VS. FLIGHT NUMBER</vt:lpstr>
      <vt:lpstr>LAUNCH SITE vs. PAYLOAD MASS</vt:lpstr>
      <vt:lpstr>Success Rate vs. Orbit Type</vt:lpstr>
      <vt:lpstr>Orbit Type vs. flight number</vt:lpstr>
      <vt:lpstr>ORBIT TYPE VS. PAYLOAD MASS</vt:lpstr>
      <vt:lpstr>Launch Success Yearly Trend</vt:lpstr>
      <vt:lpstr>EDA - WITH SQL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 Mission Outcomes</vt:lpstr>
      <vt:lpstr>Boosters Carried Maximum Payload</vt:lpstr>
      <vt:lpstr>2015 Launch Records</vt:lpstr>
      <vt:lpstr>Rank Landing Outcomes Between 2010-06-04 and 2017-03-20</vt:lpstr>
      <vt:lpstr>LAUNCH SITES PROXIMITY ANALYSIS – FOLIUM INTERACTIVE MAP</vt:lpstr>
      <vt:lpstr>ALL LAUNCH SITES ON A MAP</vt:lpstr>
      <vt:lpstr>SUCCESS/FAILED LAUNCHES FOR EACH SITE</vt:lpstr>
      <vt:lpstr>PROXIMITY OF LAUNCH SITES TO OTHER POINTS OF INTEREST</vt:lpstr>
      <vt:lpstr>interactive dashboard  - Plotly Dash</vt:lpstr>
      <vt:lpstr>launch success count for all sites</vt:lpstr>
      <vt:lpstr>Pie chart for the launch site with highest launch success ratio</vt:lpstr>
      <vt:lpstr>Launch Outcome VS. Payload scatter plot for all sites</vt:lpstr>
      <vt:lpstr>PREDICTIVE ANALYSIS - CLASSIFICATION</vt:lpstr>
      <vt:lpstr>CLASSIFICATION ACCURACY</vt:lpstr>
      <vt:lpstr>Confusion Matrix</vt:lpstr>
      <vt:lpstr>CONCLUSIONS</vt:lpstr>
      <vt:lpstr>CONCLUSIONS</vt:lpstr>
      <vt:lpstr>APPENDIX</vt:lpstr>
      <vt:lpstr>DATA COLLECTION – space x REST api</vt:lpstr>
      <vt:lpstr>DATA COLLECTION – WEB SCRAPING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Aditya Verma</cp:lastModifiedBy>
  <cp:revision>203</cp:revision>
  <dcterms:created xsi:type="dcterms:W3CDTF">2021-04-29T18:58:34Z</dcterms:created>
  <dcterms:modified xsi:type="dcterms:W3CDTF">2024-07-31T13:47:29Z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